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 id="2147483816" r:id="rId5"/>
    <p:sldMasterId id="2147483814" r:id="rId6"/>
  </p:sldMasterIdLst>
  <p:notesMasterIdLst>
    <p:notesMasterId r:id="rId27"/>
  </p:notesMasterIdLst>
  <p:handoutMasterIdLst>
    <p:handoutMasterId r:id="rId28"/>
  </p:handoutMasterIdLst>
  <p:sldIdLst>
    <p:sldId id="338" r:id="rId7"/>
    <p:sldId id="381" r:id="rId8"/>
    <p:sldId id="405" r:id="rId9"/>
    <p:sldId id="406" r:id="rId10"/>
    <p:sldId id="382" r:id="rId11"/>
    <p:sldId id="393" r:id="rId12"/>
    <p:sldId id="385" r:id="rId13"/>
    <p:sldId id="383" r:id="rId14"/>
    <p:sldId id="386" r:id="rId15"/>
    <p:sldId id="387" r:id="rId16"/>
    <p:sldId id="397" r:id="rId17"/>
    <p:sldId id="398" r:id="rId18"/>
    <p:sldId id="400" r:id="rId19"/>
    <p:sldId id="394" r:id="rId20"/>
    <p:sldId id="402" r:id="rId21"/>
    <p:sldId id="392" r:id="rId22"/>
    <p:sldId id="403" r:id="rId23"/>
    <p:sldId id="389" r:id="rId24"/>
    <p:sldId id="404" r:id="rId25"/>
    <p:sldId id="364"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INISTÈRIEL" id="{0B896E98-F45E-4768-8620-EDDF394BE181}">
          <p14:sldIdLst>
            <p14:sldId id="338"/>
            <p14:sldId id="381"/>
            <p14:sldId id="405"/>
            <p14:sldId id="406"/>
            <p14:sldId id="382"/>
            <p14:sldId id="393"/>
            <p14:sldId id="385"/>
            <p14:sldId id="383"/>
            <p14:sldId id="386"/>
            <p14:sldId id="387"/>
            <p14:sldId id="397"/>
            <p14:sldId id="398"/>
            <p14:sldId id="400"/>
            <p14:sldId id="394"/>
            <p14:sldId id="402"/>
            <p14:sldId id="392"/>
            <p14:sldId id="403"/>
            <p14:sldId id="389"/>
            <p14:sldId id="404"/>
            <p14:sldId id="364"/>
          </p14:sldIdLst>
        </p14:section>
        <p14:section name="MÉTHODOLOGIE" id="{EB03BDE6-D677-4574-A7BF-9721F91BDEB8}">
          <p14:sldIdLst/>
        </p14:section>
      </p14:sectionLst>
    </p:ext>
    <p:ext uri="{EFAFB233-063F-42B5-8137-9DF3F51BA10A}">
      <p15:sldGuideLst xmlns:p15="http://schemas.microsoft.com/office/powerpoint/2012/main">
        <p15:guide id="1" orient="horz" pos="2160" userDrawn="1">
          <p15:clr>
            <a:srgbClr val="A4A3A4"/>
          </p15:clr>
        </p15:guide>
        <p15:guide id="2" orient="horz" pos="255" userDrawn="1">
          <p15:clr>
            <a:srgbClr val="A4A3A4"/>
          </p15:clr>
        </p15:guide>
        <p15:guide id="3" orient="horz" pos="1139" userDrawn="1">
          <p15:clr>
            <a:srgbClr val="A4A3A4"/>
          </p15:clr>
        </p15:guide>
        <p15:guide id="4" orient="horz" pos="1095" userDrawn="1">
          <p15:clr>
            <a:srgbClr val="A4A3A4"/>
          </p15:clr>
        </p15:guide>
        <p15:guide id="5" orient="horz" pos="4065" userDrawn="1">
          <p15:clr>
            <a:srgbClr val="A4A3A4"/>
          </p15:clr>
        </p15:guide>
        <p15:guide id="6" orient="horz" pos="4201" userDrawn="1">
          <p15:clr>
            <a:srgbClr val="A4A3A4"/>
          </p15:clr>
        </p15:guide>
        <p15:guide id="7" pos="2880" userDrawn="1">
          <p15:clr>
            <a:srgbClr val="A4A3A4"/>
          </p15:clr>
        </p15:guide>
        <p15:guide id="8" pos="476" userDrawn="1">
          <p15:clr>
            <a:srgbClr val="A4A3A4"/>
          </p15:clr>
        </p15:guide>
        <p15:guide id="9" pos="5193" userDrawn="1">
          <p15:clr>
            <a:srgbClr val="A4A3A4"/>
          </p15:clr>
        </p15:guide>
        <p15:guide id="10" pos="546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D05"/>
    <a:srgbClr val="7AB1E1"/>
    <a:srgbClr val="E100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85"/>
    <p:restoredTop sz="94660"/>
  </p:normalViewPr>
  <p:slideViewPr>
    <p:cSldViewPr showGuides="1">
      <p:cViewPr varScale="1">
        <p:scale>
          <a:sx n="112" d="100"/>
          <a:sy n="112" d="100"/>
        </p:scale>
        <p:origin x="1422" y="96"/>
      </p:cViewPr>
      <p:guideLst>
        <p:guide orient="horz" pos="2160"/>
        <p:guide orient="horz" pos="255"/>
        <p:guide orient="horz" pos="1139"/>
        <p:guide orient="horz" pos="1095"/>
        <p:guide orient="horz" pos="4065"/>
        <p:guide orient="horz" pos="4201"/>
        <p:guide pos="2880"/>
        <p:guide pos="476"/>
        <p:guide pos="5193"/>
        <p:guide pos="5465"/>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7" d="100"/>
          <a:sy n="107" d="100"/>
        </p:scale>
        <p:origin x="3448"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875AC69-ECC0-DED6-E50B-228703D6CA8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58CF0C9F-D89D-10E6-7306-4C1ACD1187E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4B5DB1-7186-714F-9EB7-D00EDBAD3623}" type="datetimeFigureOut">
              <a:rPr lang="fr-FR" smtClean="0"/>
              <a:t>07/09/2026</a:t>
            </a:fld>
            <a:endParaRPr lang="fr-FR"/>
          </a:p>
        </p:txBody>
      </p:sp>
      <p:sp>
        <p:nvSpPr>
          <p:cNvPr id="4" name="Espace réservé du pied de page 3">
            <a:extLst>
              <a:ext uri="{FF2B5EF4-FFF2-40B4-BE49-F238E27FC236}">
                <a16:creationId xmlns:a16="http://schemas.microsoft.com/office/drawing/2014/main" id="{D84B4E19-12B5-EF5E-10D6-BBD32CE4CD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947683FC-EE44-BB39-58DD-7F7C28CA6CF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C9FE6D0-38D5-514C-A911-37F3626F4145}" type="slidenum">
              <a:rPr lang="fr-FR" smtClean="0"/>
              <a:t>‹N°›</a:t>
            </a:fld>
            <a:endParaRPr lang="fr-FR"/>
          </a:p>
        </p:txBody>
      </p:sp>
    </p:spTree>
    <p:extLst>
      <p:ext uri="{BB962C8B-B14F-4D97-AF65-F5344CB8AC3E}">
        <p14:creationId xmlns:p14="http://schemas.microsoft.com/office/powerpoint/2010/main" val="821157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07/09/2026</a:t>
            </a:fld>
            <a:endParaRPr lang="fr-FR" dirty="0"/>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r>
              <a:rPr lang="fr-FR" smtClean="0"/>
              <a:t>Septembre 2025 </a:t>
            </a:r>
            <a:endParaRPr lang="fr-FR" dirty="0"/>
          </a:p>
        </p:txBody>
      </p:sp>
      <p:sp>
        <p:nvSpPr>
          <p:cNvPr id="5" name="Espace réservé du pied de page 4"/>
          <p:cNvSpPr>
            <a:spLocks noGrp="1"/>
          </p:cNvSpPr>
          <p:nvPr>
            <p:ph type="ftr" sz="quarter" idx="11"/>
          </p:nvPr>
        </p:nvSpPr>
        <p:spPr bwMode="gray">
          <a:xfrm>
            <a:off x="720000" y="5226529"/>
            <a:ext cx="3240000" cy="1200000"/>
          </a:xfrm>
        </p:spPr>
        <p:txBody>
          <a:bodyPr anchor="b" anchorCtr="0"/>
          <a:lstStyle>
            <a:lvl1pPr>
              <a:defRPr sz="1150"/>
            </a:lvl1pPr>
          </a:lstStyle>
          <a:p>
            <a:r>
              <a:rPr lang="fr-FR" smtClean="0"/>
              <a:t>Septembre 2026</a:t>
            </a:r>
            <a:endParaRPr lang="fr-FR" dirty="0"/>
          </a:p>
        </p:txBody>
      </p:sp>
      <p:sp>
        <p:nvSpPr>
          <p:cNvPr id="6" name="Espace réservé du numéro de diapositive 5"/>
          <p:cNvSpPr>
            <a:spLocks noGrp="1"/>
          </p:cNvSpPr>
          <p:nvPr>
            <p:ph type="sldNum" sz="quarter" idx="12"/>
          </p:nvPr>
        </p:nvSpPr>
        <p:spPr bwMode="gray">
          <a:xfrm>
            <a:off x="0" y="6618000"/>
            <a:ext cx="180000" cy="240000"/>
          </a:xfr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2" name="Imag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520" y="150567"/>
            <a:ext cx="5651510" cy="4646585"/>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24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p:txBody>
          <a:bodyPr/>
          <a:lstStyle>
            <a:lvl1pPr>
              <a:defRPr/>
            </a:lvl1pPr>
          </a:lstStyle>
          <a:p>
            <a:pPr algn="r"/>
            <a:r>
              <a:rPr lang="fr-FR" smtClean="0"/>
              <a:t>Septembre 2025 </a:t>
            </a:r>
            <a:endParaRPr lang="fr-FR" dirty="0"/>
          </a:p>
        </p:txBody>
      </p:sp>
      <p:sp>
        <p:nvSpPr>
          <p:cNvPr id="3" name="Espace réservé du pied de page 2"/>
          <p:cNvSpPr>
            <a:spLocks noGrp="1"/>
          </p:cNvSpPr>
          <p:nvPr>
            <p:ph type="ftr" sz="quarter" idx="11"/>
          </p:nvPr>
        </p:nvSpPr>
        <p:spPr bwMode="gray"/>
        <p:txBody>
          <a:bodyPr/>
          <a:lstStyle>
            <a:lvl1pPr>
              <a:defRPr/>
            </a:lvl1pPr>
          </a:lstStyle>
          <a:p>
            <a:r>
              <a:rPr lang="fr-FR" smtClean="0"/>
              <a:t>Septembre 2026</a:t>
            </a:r>
            <a:endParaRPr lang="fr-FR" dirty="0"/>
          </a:p>
        </p:txBody>
      </p:sp>
      <p:sp>
        <p:nvSpPr>
          <p:cNvPr id="8" name="Espace réservé du numéro de diapositive 7"/>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1" name="Espace réservé du texte 10"/>
          <p:cNvSpPr>
            <a:spLocks noGrp="1"/>
          </p:cNvSpPr>
          <p:nvPr>
            <p:ph type="body" sz="quarter" idx="13" hasCustomPrompt="1"/>
          </p:nvPr>
        </p:nvSpPr>
        <p:spPr bwMode="gray">
          <a:xfrm>
            <a:off x="360000" y="3128061"/>
            <a:ext cx="8424000" cy="2769600"/>
          </a:xfrm>
        </p:spPr>
        <p:txBody>
          <a:bodyPr/>
          <a:lstStyle>
            <a:lvl1pPr>
              <a:lnSpc>
                <a:spcPct val="90000"/>
              </a:lnSpc>
              <a:spcAft>
                <a:spcPts val="0"/>
              </a:spcAft>
              <a:defRPr sz="3250" b="1" cap="all" baseline="0"/>
            </a:lvl1pPr>
            <a:lvl2pPr marL="0" indent="0">
              <a:spcBef>
                <a:spcPts val="500"/>
              </a:spcBef>
              <a:spcAft>
                <a:spcPts val="0"/>
              </a:spcAft>
              <a:buNone/>
              <a:defRPr sz="1850"/>
            </a:lvl2pPr>
          </a:lstStyle>
          <a:p>
            <a:pPr lvl="0"/>
            <a:r>
              <a:rPr lang="fr-FR" dirty="0"/>
              <a:t>Titre</a:t>
            </a:r>
          </a:p>
          <a:p>
            <a:pPr lvl="1"/>
            <a:r>
              <a:rPr lang="fr-FR" dirty="0"/>
              <a:t>Sous-titre</a:t>
            </a:r>
          </a:p>
        </p:txBody>
      </p:sp>
      <p:cxnSp>
        <p:nvCxnSpPr>
          <p:cNvPr id="12" name="Connecteur droit 11"/>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Imag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504" y="239630"/>
            <a:ext cx="2879750" cy="2367686"/>
          </a:xfrm>
          <a:prstGeom prst="rect">
            <a:avLst/>
          </a:prstGeom>
        </p:spPr>
      </p:pic>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lvl1pPr>
              <a:defRPr/>
            </a:lvl1pPr>
          </a:lstStyle>
          <a:p>
            <a:pPr algn="r"/>
            <a:r>
              <a:rPr lang="fr-FR" smtClean="0"/>
              <a:t>Septembre 2025 </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9" name="Espace réservé du texte 7"/>
          <p:cNvSpPr>
            <a:spLocks noGrp="1"/>
          </p:cNvSpPr>
          <p:nvPr>
            <p:ph type="body" sz="quarter" idx="14" hasCustomPrompt="1"/>
          </p:nvPr>
        </p:nvSpPr>
        <p:spPr bwMode="gray">
          <a:xfrm>
            <a:off x="3312000"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
        <p:nvSpPr>
          <p:cNvPr id="10" name="Espace réservé du texte 7"/>
          <p:cNvSpPr>
            <a:spLocks noGrp="1"/>
          </p:cNvSpPr>
          <p:nvPr>
            <p:ph type="body" sz="quarter" idx="15" hasCustomPrompt="1"/>
          </p:nvPr>
        </p:nvSpPr>
        <p:spPr bwMode="gray">
          <a:xfrm>
            <a:off x="6263999" y="2524800"/>
            <a:ext cx="2520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smtClean="0"/>
              <a:t>Septembre 2025 </a:t>
            </a:r>
            <a:endParaRPr lang="fr-FR" cap="all"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348880"/>
            <a:ext cx="8424000" cy="3548144"/>
          </a:xfrm>
        </p:spPr>
        <p:txBody>
          <a:bodyPr/>
          <a:lstStyle>
            <a:lvl1pPr marL="171450" indent="-171450">
              <a:spcBef>
                <a:spcPts val="400"/>
              </a:spcBef>
              <a:spcAft>
                <a:spcPts val="800"/>
              </a:spcAft>
              <a:buClr>
                <a:srgbClr val="EF7D05"/>
              </a:buClr>
              <a:buFont typeface="Arial" panose="020B0604020202020204" pitchFamily="34" charset="0"/>
              <a:buChar char="•"/>
              <a:defRPr sz="1800" b="0"/>
            </a:lvl1pPr>
            <a:lvl2pPr marL="351446" indent="-171450">
              <a:spcBef>
                <a:spcPts val="600"/>
              </a:spcBef>
              <a:spcAft>
                <a:spcPts val="800"/>
              </a:spcAft>
              <a:buClr>
                <a:srgbClr val="7AB1E1"/>
              </a:buClr>
              <a:buFont typeface="Arial" panose="020B0604020202020204" pitchFamily="34" charset="0"/>
              <a:buChar char="•"/>
              <a:defRPr sz="1400"/>
            </a:lvl2pPr>
          </a:lstStyle>
          <a:p>
            <a:pPr lvl="0"/>
            <a:r>
              <a:rPr lang="fr-FR" dirty="0"/>
              <a:t>Titre de la partie</a:t>
            </a:r>
          </a:p>
          <a:p>
            <a:pPr lvl="1"/>
            <a:endParaRPr lang="fr-FR" dirty="0"/>
          </a:p>
          <a:p>
            <a:pPr lvl="1"/>
            <a:endParaRPr lang="fr-FR" dirty="0"/>
          </a:p>
        </p:txBody>
      </p:sp>
      <p:pic>
        <p:nvPicPr>
          <p:cNvPr id="11" name="Image 10">
            <a:extLst>
              <a:ext uri="{FF2B5EF4-FFF2-40B4-BE49-F238E27FC236}">
                <a16:creationId xmlns:a16="http://schemas.microsoft.com/office/drawing/2014/main" id="{AEFF68A4-54AF-5ED7-FB9E-A9463137B6CA}"/>
              </a:ext>
            </a:extLst>
          </p:cNvPr>
          <p:cNvPicPr>
            <a:picLocks noChangeAspect="1"/>
          </p:cNvPicPr>
          <p:nvPr userDrawn="1"/>
        </p:nvPicPr>
        <p:blipFill>
          <a:blip r:embed="rId2"/>
          <a:stretch>
            <a:fillRect/>
          </a:stretch>
        </p:blipFill>
        <p:spPr>
          <a:xfrm>
            <a:off x="317420" y="1152077"/>
            <a:ext cx="8826580" cy="190501"/>
          </a:xfrm>
          <a:prstGeom prst="rect">
            <a:avLst/>
          </a:prstGeom>
        </p:spPr>
      </p:pic>
    </p:spTree>
    <p:extLst>
      <p:ext uri="{BB962C8B-B14F-4D97-AF65-F5344CB8AC3E}">
        <p14:creationId xmlns:p14="http://schemas.microsoft.com/office/powerpoint/2010/main" val="404234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2025 </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9" name="Espace réservé du texte 7">
            <a:extLst>
              <a:ext uri="{FF2B5EF4-FFF2-40B4-BE49-F238E27FC236}">
                <a16:creationId xmlns:a16="http://schemas.microsoft.com/office/drawing/2014/main" id="{73771BCC-9D57-7F25-9F80-BBEB6F033569}"/>
              </a:ext>
            </a:extLst>
          </p:cNvPr>
          <p:cNvSpPr>
            <a:spLocks noGrp="1"/>
          </p:cNvSpPr>
          <p:nvPr>
            <p:ph type="body" sz="quarter" idx="13" hasCustomPrompt="1"/>
          </p:nvPr>
        </p:nvSpPr>
        <p:spPr bwMode="gray">
          <a:xfrm>
            <a:off x="359998" y="2348880"/>
            <a:ext cx="8424000" cy="3548144"/>
          </a:xfrm>
        </p:spPr>
        <p:txBody>
          <a:bodyPr/>
          <a:lstStyle>
            <a:lvl1pPr marL="177800" indent="-177800">
              <a:spcBef>
                <a:spcPts val="400"/>
              </a:spcBef>
              <a:spcAft>
                <a:spcPts val="800"/>
              </a:spcAft>
              <a:buClr>
                <a:srgbClr val="EF7D05"/>
              </a:buClr>
              <a:buFont typeface="Arial" panose="020B0604020202020204" pitchFamily="34" charset="0"/>
              <a:buChar char="•"/>
              <a:tabLst/>
              <a:defRPr sz="1800" b="0">
                <a:latin typeface="+mn-lt"/>
              </a:defRPr>
            </a:lvl1pPr>
            <a:lvl2pPr marL="357188" indent="-134938">
              <a:spcBef>
                <a:spcPts val="600"/>
              </a:spcBef>
              <a:spcAft>
                <a:spcPts val="800"/>
              </a:spcAft>
              <a:buClr>
                <a:srgbClr val="EF7D05"/>
              </a:buClr>
              <a:buFont typeface="Arial" panose="020B0604020202020204" pitchFamily="34" charset="0"/>
              <a:buChar char="•"/>
              <a:tabLst/>
              <a:defRPr sz="1400"/>
            </a:lvl2pPr>
          </a:lstStyle>
          <a:p>
            <a:pPr lvl="0"/>
            <a:r>
              <a:rPr lang="fr-FR" dirty="0"/>
              <a:t>Titre de la partie</a:t>
            </a:r>
          </a:p>
          <a:p>
            <a:pPr lvl="1"/>
            <a:r>
              <a:rPr lang="fr-FR" dirty="0"/>
              <a:t>Niveau 2</a:t>
            </a:r>
            <a:endParaRPr kumimoji="0" lang="fr-FR" altLang="fr-FR" sz="1400" b="0" i="0" u="none" strike="noStrike" kern="1200" cap="none" spc="0" normalizeH="0" baseline="0" noProof="0" dirty="0">
              <a:ln>
                <a:noFill/>
              </a:ln>
              <a:solidFill>
                <a:sysClr val="windowText" lastClr="000000"/>
              </a:solidFill>
              <a:effectLst/>
              <a:uLnTx/>
              <a:uFillTx/>
              <a:latin typeface="Calibri"/>
              <a:ea typeface="+mn-ea"/>
              <a:cs typeface="+mn-cs"/>
            </a:endParaRPr>
          </a:p>
          <a:p>
            <a:pPr marL="505804" marR="0" lvl="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fr-FR" altLang="fr-FR" sz="1400" b="0" i="0" u="none" strike="noStrike" kern="1200" cap="none" spc="0" normalizeH="0" baseline="0" noProof="0" dirty="0">
              <a:ln>
                <a:noFill/>
              </a:ln>
              <a:solidFill>
                <a:sysClr val="windowText" lastClr="000000"/>
              </a:solidFill>
              <a:effectLst/>
              <a:uLnTx/>
              <a:uFillTx/>
              <a:latin typeface="Calibri"/>
              <a:ea typeface="+mn-ea"/>
              <a:cs typeface="+mn-cs"/>
            </a:endParaRPr>
          </a:p>
          <a:p>
            <a:pPr lvl="1"/>
            <a:endParaRPr lang="fr-FR" dirty="0"/>
          </a:p>
        </p:txBody>
      </p:sp>
      <p:sp>
        <p:nvSpPr>
          <p:cNvPr id="16" name="Titre 1">
            <a:extLst>
              <a:ext uri="{FF2B5EF4-FFF2-40B4-BE49-F238E27FC236}">
                <a16:creationId xmlns:a16="http://schemas.microsoft.com/office/drawing/2014/main" id="{4553834C-EDD3-4F79-DD78-BF19CF27A4BA}"/>
              </a:ext>
            </a:extLst>
          </p:cNvPr>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spTree>
    <p:extLst>
      <p:ext uri="{BB962C8B-B14F-4D97-AF65-F5344CB8AC3E}">
        <p14:creationId xmlns:p14="http://schemas.microsoft.com/office/powerpoint/2010/main" val="821911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2025 </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6" name="Titre 1">
            <a:extLst>
              <a:ext uri="{FF2B5EF4-FFF2-40B4-BE49-F238E27FC236}">
                <a16:creationId xmlns:a16="http://schemas.microsoft.com/office/drawing/2014/main" id="{4553834C-EDD3-4F79-DD78-BF19CF27A4BA}"/>
              </a:ext>
            </a:extLst>
          </p:cNvPr>
          <p:cNvSpPr>
            <a:spLocks noGrp="1"/>
          </p:cNvSpPr>
          <p:nvPr>
            <p:ph type="title" hasCustomPrompt="1"/>
          </p:nvPr>
        </p:nvSpPr>
        <p:spPr bwMode="gray">
          <a:xfrm>
            <a:off x="359999" y="1704040"/>
            <a:ext cx="8424000" cy="480000"/>
          </a:xfrm>
        </p:spPr>
        <p:txBody>
          <a:bodyPr/>
          <a:lstStyle>
            <a:lvl1pPr>
              <a:defRPr/>
            </a:lvl1pPr>
          </a:lstStyle>
          <a:p>
            <a:r>
              <a:rPr lang="fr-FR" dirty="0"/>
              <a:t>Titre</a:t>
            </a:r>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sp>
        <p:nvSpPr>
          <p:cNvPr id="8" name="Espace réservé du texte 11">
            <a:extLst>
              <a:ext uri="{FF2B5EF4-FFF2-40B4-BE49-F238E27FC236}">
                <a16:creationId xmlns:a16="http://schemas.microsoft.com/office/drawing/2014/main" id="{ADBD9A4A-EAEC-4061-8820-D045DEB2078F}"/>
              </a:ext>
            </a:extLst>
          </p:cNvPr>
          <p:cNvSpPr>
            <a:spLocks noGrp="1"/>
          </p:cNvSpPr>
          <p:nvPr>
            <p:ph type="body" sz="quarter" idx="14" hasCustomPrompt="1"/>
          </p:nvPr>
        </p:nvSpPr>
        <p:spPr bwMode="gray">
          <a:xfrm>
            <a:off x="359998" y="2348880"/>
            <a:ext cx="8423999" cy="3548144"/>
          </a:xfrm>
        </p:spPr>
        <p:txBody>
          <a:bodyPr/>
          <a:lstStyle>
            <a:lvl1pPr marL="177800" indent="-177800">
              <a:buClr>
                <a:srgbClr val="EF7D05"/>
              </a:buClr>
              <a:buFont typeface="Arial" panose="020B0604020202020204" pitchFamily="34" charset="0"/>
              <a:buChar char="•"/>
              <a:tabLst/>
              <a:defRPr sz="1800"/>
            </a:lvl1pPr>
            <a:lvl2pPr marL="250825" indent="-73025">
              <a:buClr>
                <a:srgbClr val="EF7D05"/>
              </a:buClr>
              <a:tabLst/>
              <a:defRPr sz="1400"/>
            </a:lvl2pPr>
            <a:lvl3pPr marL="431990" indent="-71999">
              <a:buFont typeface="Police système Courant"/>
              <a:buChar char="-"/>
              <a:defRPr sz="1200" baseline="0"/>
            </a:lvl3pPr>
            <a:lvl4pPr>
              <a:defRPr/>
            </a:lvl4pPr>
            <a:lvl5pPr>
              <a:defRPr/>
            </a:lvl5pPr>
          </a:lstStyle>
          <a:p>
            <a:pPr lvl="0"/>
            <a:r>
              <a:rPr lang="fr-FR" dirty="0"/>
              <a:t>Texte de niveau 1</a:t>
            </a:r>
          </a:p>
          <a:p>
            <a:pPr lvl="1"/>
            <a:r>
              <a:rPr lang="fr-FR" dirty="0"/>
              <a:t> Texte de niveau 2</a:t>
            </a:r>
          </a:p>
          <a:p>
            <a:pPr lvl="2"/>
            <a:r>
              <a:rPr lang="fr-FR" dirty="0"/>
              <a:t> 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26358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2025 </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pic>
        <p:nvPicPr>
          <p:cNvPr id="2" name="Image 1">
            <a:extLst>
              <a:ext uri="{FF2B5EF4-FFF2-40B4-BE49-F238E27FC236}">
                <a16:creationId xmlns:a16="http://schemas.microsoft.com/office/drawing/2014/main" id="{70D6B013-DE7A-2604-AC56-1A8E52D94C4A}"/>
              </a:ext>
            </a:extLst>
          </p:cNvPr>
          <p:cNvPicPr>
            <a:picLocks noChangeAspect="1"/>
          </p:cNvPicPr>
          <p:nvPr userDrawn="1"/>
        </p:nvPicPr>
        <p:blipFill>
          <a:blip r:embed="rId3"/>
          <a:stretch>
            <a:fillRect/>
          </a:stretch>
        </p:blipFill>
        <p:spPr>
          <a:xfrm>
            <a:off x="323528" y="1340768"/>
            <a:ext cx="8820472" cy="4677137"/>
          </a:xfrm>
          <a:prstGeom prst="rect">
            <a:avLst/>
          </a:prstGeom>
        </p:spPr>
      </p:pic>
    </p:spTree>
    <p:extLst>
      <p:ext uri="{BB962C8B-B14F-4D97-AF65-F5344CB8AC3E}">
        <p14:creationId xmlns:p14="http://schemas.microsoft.com/office/powerpoint/2010/main" val="3115167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lvl1pPr>
              <a:defRPr/>
            </a:lvl1pPr>
          </a:lstStyle>
          <a:p>
            <a:pPr algn="r"/>
            <a:r>
              <a:rPr lang="fr-FR" smtClean="0"/>
              <a:t>Septembre 2025 </a:t>
            </a:r>
            <a:endParaRPr lang="fr-FR" dirty="0"/>
          </a:p>
        </p:txBody>
      </p:sp>
      <p:sp>
        <p:nvSpPr>
          <p:cNvPr id="4" name="Espace réservé du pied de page 3"/>
          <p:cNvSpPr>
            <a:spLocks noGrp="1"/>
          </p:cNvSpPr>
          <p:nvPr>
            <p:ph type="ftr" sz="quarter" idx="11"/>
          </p:nvPr>
        </p:nvSpPr>
        <p:spPr bwMode="gray"/>
        <p:txBody>
          <a:bodyPr/>
          <a:lstStyle>
            <a:lvl1pPr>
              <a:defRPr/>
            </a:lvl1p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pic>
        <p:nvPicPr>
          <p:cNvPr id="18" name="Image 17">
            <a:extLst>
              <a:ext uri="{FF2B5EF4-FFF2-40B4-BE49-F238E27FC236}">
                <a16:creationId xmlns:a16="http://schemas.microsoft.com/office/drawing/2014/main" id="{5593EFE2-8CFB-1514-6CA3-BFE7E2AEDEB8}"/>
              </a:ext>
            </a:extLst>
          </p:cNvPr>
          <p:cNvPicPr>
            <a:picLocks noChangeAspect="1"/>
          </p:cNvPicPr>
          <p:nvPr userDrawn="1"/>
        </p:nvPicPr>
        <p:blipFill>
          <a:blip r:embed="rId2"/>
          <a:stretch>
            <a:fillRect/>
          </a:stretch>
        </p:blipFill>
        <p:spPr>
          <a:xfrm>
            <a:off x="317420" y="1152077"/>
            <a:ext cx="8826580" cy="190501"/>
          </a:xfrm>
          <a:prstGeom prst="rect">
            <a:avLst/>
          </a:prstGeom>
        </p:spPr>
      </p:pic>
      <p:pic>
        <p:nvPicPr>
          <p:cNvPr id="7" name="Image 6">
            <a:extLst>
              <a:ext uri="{FF2B5EF4-FFF2-40B4-BE49-F238E27FC236}">
                <a16:creationId xmlns:a16="http://schemas.microsoft.com/office/drawing/2014/main" id="{B436E761-ED8A-3A4D-90B4-9CE6699D668A}"/>
              </a:ext>
            </a:extLst>
          </p:cNvPr>
          <p:cNvPicPr>
            <a:picLocks noChangeAspect="1"/>
          </p:cNvPicPr>
          <p:nvPr userDrawn="1"/>
        </p:nvPicPr>
        <p:blipFill>
          <a:blip r:embed="rId3"/>
          <a:stretch>
            <a:fillRect/>
          </a:stretch>
        </p:blipFill>
        <p:spPr>
          <a:xfrm>
            <a:off x="326738" y="1342578"/>
            <a:ext cx="8813800" cy="4686300"/>
          </a:xfrm>
          <a:prstGeom prst="rect">
            <a:avLst/>
          </a:prstGeom>
        </p:spPr>
      </p:pic>
    </p:spTree>
    <p:extLst>
      <p:ext uri="{BB962C8B-B14F-4D97-AF65-F5344CB8AC3E}">
        <p14:creationId xmlns:p14="http://schemas.microsoft.com/office/powerpoint/2010/main" val="858938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2025 </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8" name="Espace réservé du texte 7"/>
          <p:cNvSpPr>
            <a:spLocks noGrp="1"/>
          </p:cNvSpPr>
          <p:nvPr>
            <p:ph type="body" sz="quarter" idx="13" hasCustomPrompt="1"/>
          </p:nvPr>
        </p:nvSpPr>
        <p:spPr bwMode="gray">
          <a:xfrm>
            <a:off x="359998" y="2522624"/>
            <a:ext cx="8424000" cy="3374400"/>
          </a:xfrm>
        </p:spPr>
        <p:txBody>
          <a:bodyPr/>
          <a:lstStyle>
            <a:lvl1pPr marL="143996" indent="-143996">
              <a:spcBef>
                <a:spcPts val="400"/>
              </a:spcBef>
              <a:spcAft>
                <a:spcPts val="800"/>
              </a:spcAft>
              <a:buFont typeface="+mj-lt"/>
              <a:buAutoNum type="arabicPeriod"/>
              <a:defRPr b="1"/>
            </a:lvl1pPr>
            <a:lvl2pPr marL="323992" indent="-143996">
              <a:spcBef>
                <a:spcPts val="600"/>
              </a:spcBef>
              <a:spcAft>
                <a:spcPts val="800"/>
              </a:spcAft>
              <a:buFont typeface="+mj-lt"/>
              <a:buAutoNum type="alphaLcPeriod"/>
              <a:defRPr/>
            </a:lvl2pPr>
          </a:lstStyle>
          <a:p>
            <a:pPr lvl="0"/>
            <a:r>
              <a:rPr lang="fr-FR" dirty="0"/>
              <a:t>Titre de la partie</a:t>
            </a:r>
          </a:p>
          <a:p>
            <a:pPr lvl="1"/>
            <a:r>
              <a:rPr lang="fr-FR" dirty="0"/>
              <a:t>Deuxième niveau</a:t>
            </a:r>
          </a:p>
        </p:txBody>
      </p:sp>
    </p:spTree>
    <p:extLst>
      <p:ext uri="{BB962C8B-B14F-4D97-AF65-F5344CB8AC3E}">
        <p14:creationId xmlns:p14="http://schemas.microsoft.com/office/powerpoint/2010/main" val="266580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ommair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bwMode="gray"/>
        <p:txBody>
          <a:bodyPr/>
          <a:lstStyle/>
          <a:p>
            <a:pPr algn="r"/>
            <a:r>
              <a:rPr lang="fr-FR" cap="all" smtClean="0"/>
              <a:t>Septembre 2025 </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680397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412776"/>
            <a:ext cx="9144000" cy="5446424"/>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hasCustomPrompt="1"/>
          </p:nvPr>
        </p:nvSpPr>
        <p:spPr bwMode="gray">
          <a:xfrm>
            <a:off x="359999" y="984000"/>
            <a:ext cx="8424000" cy="53952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395990" indent="-395990">
              <a:buFont typeface="+mj-lt"/>
              <a:buAutoNum type="arabicPeriod"/>
              <a:defRPr sz="3250"/>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2025 </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9085968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1200000"/>
            <a:ext cx="8424000" cy="96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smtClean="0"/>
              <a:t>Septembre 2025 </a:t>
            </a:r>
            <a:endParaRPr lang="fr-FR" cap="all" dirty="0"/>
          </a:p>
        </p:txBody>
      </p:sp>
      <p:sp>
        <p:nvSpPr>
          <p:cNvPr id="4" name="Espace réservé du pied de page 3"/>
          <p:cNvSpPr>
            <a:spLocks noGrp="1"/>
          </p:cNvSpPr>
          <p:nvPr>
            <p:ph type="ftr" sz="quarter" idx="11"/>
          </p:nvPr>
        </p:nvSpPr>
        <p:spPr bwMode="gray"/>
        <p:txBody>
          <a:bodyPr/>
          <a:lstStyle/>
          <a:p>
            <a:r>
              <a:rPr lang="fr-FR" smtClean="0"/>
              <a:t>Septembre 2026</a:t>
            </a:r>
            <a:endParaRPr lang="fr-FR" dirty="0"/>
          </a:p>
        </p:txBody>
      </p:sp>
      <p:sp>
        <p:nvSpPr>
          <p:cNvPr id="5" name="Espace réservé du numéro de diapositive 4"/>
          <p:cNvSpPr>
            <a:spLocks noGrp="1"/>
          </p:cNvSpPr>
          <p:nvPr>
            <p:ph type="sldNum" sz="quarter" idx="12"/>
          </p:nvPr>
        </p:nvSpPr>
        <p:spPr bwMode="gray"/>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240000"/>
            <a:ext cx="5472000" cy="480000"/>
          </a:xfrm>
        </p:spPr>
        <p:txBody>
          <a:bodyPr/>
          <a:lstStyle>
            <a:lvl1pPr marL="107997" indent="-107997" algn="r">
              <a:spcAft>
                <a:spcPts val="0"/>
              </a:spcAft>
              <a:buFont typeface="+mj-lt"/>
              <a:buAutoNum type="arabicPeriod"/>
              <a:defRPr sz="750" b="1"/>
            </a:lvl1pPr>
            <a:lvl2pPr marL="107997" indent="-107997"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2448000"/>
            <a:ext cx="2520000" cy="3432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Espace réservé de la date 3">
            <a:extLst>
              <a:ext uri="{FF2B5EF4-FFF2-40B4-BE49-F238E27FC236}">
                <a16:creationId xmlns:a16="http://schemas.microsoft.com/office/drawing/2014/main" id="{729A64C5-2ADE-875C-9496-756BECCCD2C0}"/>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2025 </a:t>
            </a:r>
            <a:endParaRPr lang="fr-FR" cap="all" dirty="0"/>
          </a:p>
        </p:txBody>
      </p:sp>
      <p:sp>
        <p:nvSpPr>
          <p:cNvPr id="8" name="Espace réservé du pied de page 4">
            <a:extLst>
              <a:ext uri="{FF2B5EF4-FFF2-40B4-BE49-F238E27FC236}">
                <a16:creationId xmlns:a16="http://schemas.microsoft.com/office/drawing/2014/main" id="{30F22970-35F7-F699-124F-236743548194}"/>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101AAC80-96FF-9049-8174-BCFFFF40A900}"/>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096137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C74A3C-32FC-7120-5E30-F9ED348F2D51}"/>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E2278575-35AE-2C2D-F2E7-4C2EEAACF8E4}"/>
              </a:ext>
            </a:extLst>
          </p:cNvPr>
          <p:cNvSpPr>
            <a:spLocks noGrp="1"/>
          </p:cNvSpPr>
          <p:nvPr>
            <p:ph idx="1"/>
          </p:nvPr>
        </p:nvSpPr>
        <p:spPr>
          <a:xfrm>
            <a:off x="628650" y="1825625"/>
            <a:ext cx="788670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a:extLst>
              <a:ext uri="{FF2B5EF4-FFF2-40B4-BE49-F238E27FC236}">
                <a16:creationId xmlns:a16="http://schemas.microsoft.com/office/drawing/2014/main" id="{18F5394B-257A-F917-3F1E-0A3A00DC297C}"/>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2025 </a:t>
            </a:r>
            <a:endParaRPr lang="fr-FR" cap="all" dirty="0"/>
          </a:p>
        </p:txBody>
      </p:sp>
      <p:sp>
        <p:nvSpPr>
          <p:cNvPr id="8" name="Espace réservé du pied de page 4">
            <a:extLst>
              <a:ext uri="{FF2B5EF4-FFF2-40B4-BE49-F238E27FC236}">
                <a16:creationId xmlns:a16="http://schemas.microsoft.com/office/drawing/2014/main" id="{C15D315A-C052-27A8-4EBF-C177576ADC45}"/>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F9B841BC-9B6F-B993-13DD-C80BECC9838E}"/>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7846087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3104CB-2127-5FF2-8894-EA1FC3189AB0}"/>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1E9E99B9-AEE8-C598-7E28-A31A4F9241BF}"/>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7" name="Espace réservé de la date 3">
            <a:extLst>
              <a:ext uri="{FF2B5EF4-FFF2-40B4-BE49-F238E27FC236}">
                <a16:creationId xmlns:a16="http://schemas.microsoft.com/office/drawing/2014/main" id="{7971B76A-4F1A-490E-9481-5897DFEC0816}"/>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2025 </a:t>
            </a:r>
            <a:endParaRPr lang="fr-FR" cap="all" dirty="0"/>
          </a:p>
        </p:txBody>
      </p:sp>
      <p:sp>
        <p:nvSpPr>
          <p:cNvPr id="8" name="Espace réservé du pied de page 4">
            <a:extLst>
              <a:ext uri="{FF2B5EF4-FFF2-40B4-BE49-F238E27FC236}">
                <a16:creationId xmlns:a16="http://schemas.microsoft.com/office/drawing/2014/main" id="{D6596818-879D-9EE8-F270-ABF48E9D8D2C}"/>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C6E56678-4AB4-8927-2C6F-0FA223E4A417}"/>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122006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540662-33F0-FEAA-0072-FD65DCBF9931}"/>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contenu 2">
            <a:extLst>
              <a:ext uri="{FF2B5EF4-FFF2-40B4-BE49-F238E27FC236}">
                <a16:creationId xmlns:a16="http://schemas.microsoft.com/office/drawing/2014/main" id="{EBD77FF4-8B0D-2663-902B-739BE79F73F6}"/>
              </a:ext>
            </a:extLst>
          </p:cNvPr>
          <p:cNvSpPr>
            <a:spLocks noGrp="1"/>
          </p:cNvSpPr>
          <p:nvPr>
            <p:ph sz="half" idx="1"/>
          </p:nvPr>
        </p:nvSpPr>
        <p:spPr>
          <a:xfrm>
            <a:off x="628650" y="1825625"/>
            <a:ext cx="38671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7E26585-1516-47F1-3C39-1ED4F0613125}"/>
              </a:ext>
            </a:extLst>
          </p:cNvPr>
          <p:cNvSpPr>
            <a:spLocks noGrp="1"/>
          </p:cNvSpPr>
          <p:nvPr>
            <p:ph sz="half" idx="2"/>
          </p:nvPr>
        </p:nvSpPr>
        <p:spPr>
          <a:xfrm>
            <a:off x="4648200" y="1825625"/>
            <a:ext cx="3867150" cy="435133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034D096-F7E5-62EC-68C9-CC8D82E399FE}"/>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6" name="Espace réservé du pied de page 5">
            <a:extLst>
              <a:ext uri="{FF2B5EF4-FFF2-40B4-BE49-F238E27FC236}">
                <a16:creationId xmlns:a16="http://schemas.microsoft.com/office/drawing/2014/main" id="{3AD00879-015E-F446-7AD9-1DB1AAE7C408}"/>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7" name="Espace réservé du numéro de diapositive 6">
            <a:extLst>
              <a:ext uri="{FF2B5EF4-FFF2-40B4-BE49-F238E27FC236}">
                <a16:creationId xmlns:a16="http://schemas.microsoft.com/office/drawing/2014/main" id="{060D8B1A-DC89-ED3B-C65F-017DCD5B127A}"/>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376005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F92D31-B83B-68CC-20AB-1E88FA774687}"/>
              </a:ext>
            </a:extLst>
          </p:cNvPr>
          <p:cNvSpPr>
            <a:spLocks noGrp="1"/>
          </p:cNvSpPr>
          <p:nvPr>
            <p:ph type="title"/>
          </p:nvPr>
        </p:nvSpPr>
        <p:spPr>
          <a:xfrm>
            <a:off x="630238" y="365125"/>
            <a:ext cx="7886700" cy="1325563"/>
          </a:xfrm>
          <a:prstGeom prst="rect">
            <a:avLst/>
          </a:prstGeom>
        </p:spPr>
        <p:txBody>
          <a:bodyPr/>
          <a:lstStyle/>
          <a:p>
            <a:r>
              <a:rPr lang="fr-FR"/>
              <a:t>Modifiez le style du titre</a:t>
            </a:r>
          </a:p>
        </p:txBody>
      </p:sp>
      <p:sp>
        <p:nvSpPr>
          <p:cNvPr id="3" name="Espace réservé du texte 2">
            <a:extLst>
              <a:ext uri="{FF2B5EF4-FFF2-40B4-BE49-F238E27FC236}">
                <a16:creationId xmlns:a16="http://schemas.microsoft.com/office/drawing/2014/main" id="{308F4FD3-1BD2-2483-FE36-9B872AD5C681}"/>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8ED42567-40C5-EC6D-BA87-419447642386}"/>
              </a:ext>
            </a:extLst>
          </p:cNvPr>
          <p:cNvSpPr>
            <a:spLocks noGrp="1"/>
          </p:cNvSpPr>
          <p:nvPr>
            <p:ph sz="half" idx="2"/>
          </p:nvPr>
        </p:nvSpPr>
        <p:spPr>
          <a:xfrm>
            <a:off x="630238" y="2505075"/>
            <a:ext cx="3868737"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E8A9696-0072-A489-4BBC-1146BBEAF953}"/>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C704EE0-76A5-92A5-DB21-AD0D05A18A7E}"/>
              </a:ext>
            </a:extLst>
          </p:cNvPr>
          <p:cNvSpPr>
            <a:spLocks noGrp="1"/>
          </p:cNvSpPr>
          <p:nvPr>
            <p:ph sz="quarter" idx="4"/>
          </p:nvPr>
        </p:nvSpPr>
        <p:spPr>
          <a:xfrm>
            <a:off x="4629150" y="2505075"/>
            <a:ext cx="3887788" cy="3684588"/>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AD0AB00-1900-CFAF-1D50-C633514B9B1C}"/>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8" name="Espace réservé du pied de page 7">
            <a:extLst>
              <a:ext uri="{FF2B5EF4-FFF2-40B4-BE49-F238E27FC236}">
                <a16:creationId xmlns:a16="http://schemas.microsoft.com/office/drawing/2014/main" id="{0787970D-FA29-3A2C-9D48-1E62DCB72B3A}"/>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9" name="Espace réservé du numéro de diapositive 8">
            <a:extLst>
              <a:ext uri="{FF2B5EF4-FFF2-40B4-BE49-F238E27FC236}">
                <a16:creationId xmlns:a16="http://schemas.microsoft.com/office/drawing/2014/main" id="{0D77A0EC-C45B-E02A-FD78-FA24650A97AB}"/>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946509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5F56C8-E39E-6039-194B-632D98F4013A}"/>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e la date 2">
            <a:extLst>
              <a:ext uri="{FF2B5EF4-FFF2-40B4-BE49-F238E27FC236}">
                <a16:creationId xmlns:a16="http://schemas.microsoft.com/office/drawing/2014/main" id="{8D6D6B41-AD56-D6D6-EABA-1A066D0DFE6C}"/>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4" name="Espace réservé du pied de page 3">
            <a:extLst>
              <a:ext uri="{FF2B5EF4-FFF2-40B4-BE49-F238E27FC236}">
                <a16:creationId xmlns:a16="http://schemas.microsoft.com/office/drawing/2014/main" id="{AB4D2FAD-DFB2-F4E2-1C84-FEE6F1036F3E}"/>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5" name="Espace réservé du numéro de diapositive 4">
            <a:extLst>
              <a:ext uri="{FF2B5EF4-FFF2-40B4-BE49-F238E27FC236}">
                <a16:creationId xmlns:a16="http://schemas.microsoft.com/office/drawing/2014/main" id="{CA0BEFD4-02D3-C180-1773-00DB7F2DED8E}"/>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018954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20BE19-04CF-8E62-DE67-45FF8C3CFD77}"/>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3" name="Espace réservé du pied de page 2">
            <a:extLst>
              <a:ext uri="{FF2B5EF4-FFF2-40B4-BE49-F238E27FC236}">
                <a16:creationId xmlns:a16="http://schemas.microsoft.com/office/drawing/2014/main" id="{0A6F691F-A638-DEBD-F543-9CB3D85A6391}"/>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4" name="Espace réservé du numéro de diapositive 3">
            <a:extLst>
              <a:ext uri="{FF2B5EF4-FFF2-40B4-BE49-F238E27FC236}">
                <a16:creationId xmlns:a16="http://schemas.microsoft.com/office/drawing/2014/main" id="{6B053A5B-40F1-C97C-E649-89A424F3BDE5}"/>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754478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610191-D6E4-17EA-C393-82D10049AB4E}"/>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5F9BC23-4F28-3AA8-C7E5-DC8F1CE8E904}"/>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78C4C11-B6DD-D744-B735-FB3237482F7A}"/>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0E463CD-1391-2BCF-09D0-52F8FCAC2DA7}"/>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6" name="Espace réservé du pied de page 5">
            <a:extLst>
              <a:ext uri="{FF2B5EF4-FFF2-40B4-BE49-F238E27FC236}">
                <a16:creationId xmlns:a16="http://schemas.microsoft.com/office/drawing/2014/main" id="{E994F17A-9F97-5243-6BBC-42933F32681F}"/>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7" name="Espace réservé du numéro de diapositive 6">
            <a:extLst>
              <a:ext uri="{FF2B5EF4-FFF2-40B4-BE49-F238E27FC236}">
                <a16:creationId xmlns:a16="http://schemas.microsoft.com/office/drawing/2014/main" id="{97BCECD9-71B4-4FBC-FA79-144FAF2D4A27}"/>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27656855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9F1708-DB41-E725-C752-683506772CB5}"/>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07EDDC3-27B9-D847-A9DA-16D41EEB3E03}"/>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072F164-1CA7-1CD3-A980-0DED32AAF2B9}"/>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2AB384D-0712-6187-341E-37394666A8EB}"/>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6" name="Espace réservé du pied de page 5">
            <a:extLst>
              <a:ext uri="{FF2B5EF4-FFF2-40B4-BE49-F238E27FC236}">
                <a16:creationId xmlns:a16="http://schemas.microsoft.com/office/drawing/2014/main" id="{745C814B-6DD5-B31D-3BE2-9017683404B5}"/>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7" name="Espace réservé du numéro de diapositive 6">
            <a:extLst>
              <a:ext uri="{FF2B5EF4-FFF2-40B4-BE49-F238E27FC236}">
                <a16:creationId xmlns:a16="http://schemas.microsoft.com/office/drawing/2014/main" id="{2D5ACB63-88CE-BD27-14AF-47696AE93538}"/>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3521273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AE3D8-6882-5C3D-3268-E8EF057D9D7D}"/>
              </a:ext>
            </a:extLst>
          </p:cNvPr>
          <p:cNvSpPr>
            <a:spLocks noGrp="1"/>
          </p:cNvSpPr>
          <p:nvPr>
            <p:ph type="title"/>
          </p:nvPr>
        </p:nvSpPr>
        <p:spPr>
          <a:xfrm>
            <a:off x="628650" y="365125"/>
            <a:ext cx="7886700" cy="1325563"/>
          </a:xfrm>
          <a:prstGeom prst="rect">
            <a:avLst/>
          </a:prstGeom>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F7F45FC-42C9-AC1C-D3A5-ED06C19CBAFE}"/>
              </a:ext>
            </a:extLst>
          </p:cNvPr>
          <p:cNvSpPr>
            <a:spLocks noGrp="1"/>
          </p:cNvSpPr>
          <p:nvPr>
            <p:ph type="body" orient="vert" idx="1"/>
          </p:nvPr>
        </p:nvSpPr>
        <p:spPr>
          <a:xfrm>
            <a:off x="628650" y="1825625"/>
            <a:ext cx="7886700" cy="43513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FDF4FEE-C248-49D7-5E6E-C4C220D706EE}"/>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5" name="Espace réservé du pied de page 4">
            <a:extLst>
              <a:ext uri="{FF2B5EF4-FFF2-40B4-BE49-F238E27FC236}">
                <a16:creationId xmlns:a16="http://schemas.microsoft.com/office/drawing/2014/main" id="{69F7C168-FA6A-AD26-9E4F-FC729DCCCB3E}"/>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6" name="Espace réservé du numéro de diapositive 5">
            <a:extLst>
              <a:ext uri="{FF2B5EF4-FFF2-40B4-BE49-F238E27FC236}">
                <a16:creationId xmlns:a16="http://schemas.microsoft.com/office/drawing/2014/main" id="{9B7FE8FC-C433-3F3D-DD8A-6C50F9F172FB}"/>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306337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4285B60-13A7-1E79-C046-DC97E7AB3DE9}"/>
              </a:ext>
            </a:extLst>
          </p:cNvPr>
          <p:cNvSpPr>
            <a:spLocks noGrp="1"/>
          </p:cNvSpPr>
          <p:nvPr>
            <p:ph type="title" orient="vert"/>
          </p:nvPr>
        </p:nvSpPr>
        <p:spPr>
          <a:xfrm>
            <a:off x="6543675" y="365125"/>
            <a:ext cx="1971675" cy="5811838"/>
          </a:xfrm>
          <a:prstGeom prst="rect">
            <a:avLst/>
          </a:prstGeo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3CE657C-DF02-2D6F-068C-20370B95F826}"/>
              </a:ext>
            </a:extLst>
          </p:cNvPr>
          <p:cNvSpPr>
            <a:spLocks noGrp="1"/>
          </p:cNvSpPr>
          <p:nvPr>
            <p:ph type="body" orient="vert" idx="1"/>
          </p:nvPr>
        </p:nvSpPr>
        <p:spPr>
          <a:xfrm>
            <a:off x="628650" y="365125"/>
            <a:ext cx="5762625" cy="5811838"/>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005FB1-B700-E9B2-B8DD-F36966B4C7AC}"/>
              </a:ext>
            </a:extLst>
          </p:cNvPr>
          <p:cNvSpPr>
            <a:spLocks noGrp="1"/>
          </p:cNvSpPr>
          <p:nvPr>
            <p:ph type="dt" sz="half" idx="10"/>
          </p:nvPr>
        </p:nvSpPr>
        <p:spPr>
          <a:xfrm>
            <a:off x="628650" y="6356350"/>
            <a:ext cx="2057400" cy="365125"/>
          </a:xfrm>
          <a:prstGeom prst="rect">
            <a:avLst/>
          </a:prstGeom>
        </p:spPr>
        <p:txBody>
          <a:bodyPr/>
          <a:lstStyle/>
          <a:p>
            <a:r>
              <a:rPr lang="fr-FR" smtClean="0"/>
              <a:t>Septembre 2025 </a:t>
            </a:r>
            <a:endParaRPr lang="fr-FR"/>
          </a:p>
        </p:txBody>
      </p:sp>
      <p:sp>
        <p:nvSpPr>
          <p:cNvPr id="5" name="Espace réservé du pied de page 4">
            <a:extLst>
              <a:ext uri="{FF2B5EF4-FFF2-40B4-BE49-F238E27FC236}">
                <a16:creationId xmlns:a16="http://schemas.microsoft.com/office/drawing/2014/main" id="{A7723B05-141B-E375-D219-15F052B02301}"/>
              </a:ext>
            </a:extLst>
          </p:cNvPr>
          <p:cNvSpPr>
            <a:spLocks noGrp="1"/>
          </p:cNvSpPr>
          <p:nvPr>
            <p:ph type="ftr" sz="quarter" idx="11"/>
          </p:nvPr>
        </p:nvSpPr>
        <p:spPr>
          <a:xfrm>
            <a:off x="3028950" y="6356350"/>
            <a:ext cx="3086100" cy="365125"/>
          </a:xfrm>
          <a:prstGeom prst="rect">
            <a:avLst/>
          </a:prstGeom>
        </p:spPr>
        <p:txBody>
          <a:bodyPr/>
          <a:lstStyle/>
          <a:p>
            <a:r>
              <a:rPr lang="fr-FR" smtClean="0"/>
              <a:t>Septembre 2026</a:t>
            </a:r>
            <a:endParaRPr lang="fr-FR"/>
          </a:p>
        </p:txBody>
      </p:sp>
      <p:sp>
        <p:nvSpPr>
          <p:cNvPr id="6" name="Espace réservé du numéro de diapositive 5">
            <a:extLst>
              <a:ext uri="{FF2B5EF4-FFF2-40B4-BE49-F238E27FC236}">
                <a16:creationId xmlns:a16="http://schemas.microsoft.com/office/drawing/2014/main" id="{976F1E33-A237-C8D6-7F3E-046AC74956AE}"/>
              </a:ext>
            </a:extLst>
          </p:cNvPr>
          <p:cNvSpPr>
            <a:spLocks noGrp="1"/>
          </p:cNvSpPr>
          <p:nvPr>
            <p:ph type="sldNum" sz="quarter" idx="12"/>
          </p:nvPr>
        </p:nvSpPr>
        <p:spPr>
          <a:xfrm>
            <a:off x="6457950" y="6356350"/>
            <a:ext cx="2057400" cy="365125"/>
          </a:xfrm>
          <a:prstGeom prst="rect">
            <a:avLst/>
          </a:prstGeom>
        </p:spPr>
        <p:txBody>
          <a:bodyPr/>
          <a:lstStyle/>
          <a:p>
            <a:fld id="{B71B2FD3-BCF6-B645-8685-CBC98B84296A}" type="slidenum">
              <a:rPr lang="fr-FR" smtClean="0"/>
              <a:t>‹N°›</a:t>
            </a:fld>
            <a:endParaRPr lang="fr-FR"/>
          </a:p>
        </p:txBody>
      </p:sp>
    </p:spTree>
    <p:extLst>
      <p:ext uri="{BB962C8B-B14F-4D97-AF65-F5344CB8AC3E}">
        <p14:creationId xmlns:p14="http://schemas.microsoft.com/office/powerpoint/2010/main" val="19543035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EAC10E-6144-C86C-8D49-6428954C472D}"/>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62A2DF7-F961-61B9-613E-08F873485D07}"/>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7" name="Espace réservé de la date 3">
            <a:extLst>
              <a:ext uri="{FF2B5EF4-FFF2-40B4-BE49-F238E27FC236}">
                <a16:creationId xmlns:a16="http://schemas.microsoft.com/office/drawing/2014/main" id="{13D4B155-A523-AE97-3DB6-6F7B8DB5E3CD}"/>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2025 </a:t>
            </a:r>
            <a:endParaRPr lang="fr-FR" cap="all" dirty="0"/>
          </a:p>
        </p:txBody>
      </p:sp>
      <p:sp>
        <p:nvSpPr>
          <p:cNvPr id="8" name="Espace réservé du pied de page 4">
            <a:extLst>
              <a:ext uri="{FF2B5EF4-FFF2-40B4-BE49-F238E27FC236}">
                <a16:creationId xmlns:a16="http://schemas.microsoft.com/office/drawing/2014/main" id="{60B231E9-712C-9458-1F77-DC34CF565AC2}"/>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DFF1F3E2-0009-CC54-61DC-561C82F1D76A}"/>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spTree>
    <p:extLst>
      <p:ext uri="{BB962C8B-B14F-4D97-AF65-F5344CB8AC3E}">
        <p14:creationId xmlns:p14="http://schemas.microsoft.com/office/powerpoint/2010/main" val="2450009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5.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1200000"/>
            <a:ext cx="8424000" cy="96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2448000"/>
            <a:ext cx="8424000" cy="3432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cap="none" baseline="0">
                <a:solidFill>
                  <a:schemeClr val="tx1"/>
                </a:solidFill>
              </a:defRPr>
            </a:lvl1pPr>
          </a:lstStyle>
          <a:p>
            <a:pPr algn="r"/>
            <a:r>
              <a:rPr lang="fr-FR" smtClean="0"/>
              <a:t>Septembre 2025 </a:t>
            </a:r>
            <a:endParaRPr lang="fr-FR" dirty="0"/>
          </a:p>
        </p:txBody>
      </p:sp>
      <p:sp>
        <p:nvSpPr>
          <p:cNvPr id="5" name="Espace réservé du pied de page 4"/>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6" name="Espace réservé du numéro de diapositive 5"/>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age 6"/>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28" r:id="rId4"/>
    <p:sldLayoutId id="2147483830" r:id="rId5"/>
    <p:sldLayoutId id="2147483832" r:id="rId6"/>
    <p:sldLayoutId id="2147483831" r:id="rId7"/>
    <p:sldLayoutId id="2147483833" r:id="rId8"/>
    <p:sldLayoutId id="2147483829" r:id="rId9"/>
    <p:sldLayoutId id="2147483813" r:id="rId10"/>
    <p:sldLayoutId id="2147483811" r:id="rId11"/>
    <p:sldLayoutId id="2147483809" r:id="rId12"/>
  </p:sldLayoutIdLst>
  <p:hf hdr="0" dt="0"/>
  <p:txStyles>
    <p:title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378"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1994" indent="-71999" algn="l" defTabSz="914378"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3">
            <a:extLst>
              <a:ext uri="{FF2B5EF4-FFF2-40B4-BE49-F238E27FC236}">
                <a16:creationId xmlns:a16="http://schemas.microsoft.com/office/drawing/2014/main" id="{8D8A5DC9-6C10-C9DA-F52C-7610255CDA97}"/>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1152077"/>
            <a:ext cx="9144000" cy="19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48F1DFDA-7731-35FE-E484-F184C2DD8F1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251520" y="144000"/>
            <a:ext cx="1007913" cy="828690"/>
          </a:xfrm>
          <a:prstGeom prst="rect">
            <a:avLst/>
          </a:prstGeom>
        </p:spPr>
      </p:pic>
      <p:sp>
        <p:nvSpPr>
          <p:cNvPr id="9" name="Espace réservé de la date 3">
            <a:extLst>
              <a:ext uri="{FF2B5EF4-FFF2-40B4-BE49-F238E27FC236}">
                <a16:creationId xmlns:a16="http://schemas.microsoft.com/office/drawing/2014/main" id="{D7599CB2-C9DA-BC66-A572-48191E6CE876}"/>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2025 </a:t>
            </a:r>
            <a:endParaRPr lang="fr-FR" cap="all" dirty="0"/>
          </a:p>
        </p:txBody>
      </p:sp>
      <p:sp>
        <p:nvSpPr>
          <p:cNvPr id="10" name="Espace réservé du pied de page 4">
            <a:extLst>
              <a:ext uri="{FF2B5EF4-FFF2-40B4-BE49-F238E27FC236}">
                <a16:creationId xmlns:a16="http://schemas.microsoft.com/office/drawing/2014/main" id="{EA8A9718-CA0F-371E-060A-368409AF0ACD}"/>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11" name="Espace réservé du numéro de diapositive 5">
            <a:extLst>
              <a:ext uri="{FF2B5EF4-FFF2-40B4-BE49-F238E27FC236}">
                <a16:creationId xmlns:a16="http://schemas.microsoft.com/office/drawing/2014/main" id="{F0AFA0CC-82D1-55B5-6F40-209D5E5164C5}"/>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2" name="Connecteur droit 11">
            <a:extLst>
              <a:ext uri="{FF2B5EF4-FFF2-40B4-BE49-F238E27FC236}">
                <a16:creationId xmlns:a16="http://schemas.microsoft.com/office/drawing/2014/main" id="{A3622A18-7034-DDB1-9689-06EDD9C63AAD}"/>
              </a:ext>
            </a:extLst>
          </p:cNvPr>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Espace réservé du titre 1">
            <a:extLst>
              <a:ext uri="{FF2B5EF4-FFF2-40B4-BE49-F238E27FC236}">
                <a16:creationId xmlns:a16="http://schemas.microsoft.com/office/drawing/2014/main" id="{CEE06E1F-27AE-5BD4-A6A2-7815BE7E9E7B}"/>
              </a:ext>
            </a:extLst>
          </p:cNvPr>
          <p:cNvSpPr txBox="1">
            <a:spLocks/>
          </p:cNvSpPr>
          <p:nvPr userDrawn="1"/>
        </p:nvSpPr>
        <p:spPr>
          <a:xfrm>
            <a:off x="360001" y="1400344"/>
            <a:ext cx="8326800" cy="12874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4400" b="0" i="0" u="none" strike="noStrike" kern="1200" cap="none" spc="0" normalizeH="0" baseline="0" noProof="0" dirty="0">
                <a:ln>
                  <a:noFill/>
                </a:ln>
                <a:solidFill>
                  <a:sysClr val="windowText" lastClr="000000"/>
                </a:solidFill>
                <a:effectLst/>
                <a:uLnTx/>
                <a:uFillTx/>
                <a:latin typeface="Calibri"/>
                <a:ea typeface="+mj-ea"/>
                <a:cs typeface="+mj-cs"/>
              </a:rPr>
              <a:t>Cliquez et modifiez le titre</a:t>
            </a:r>
          </a:p>
        </p:txBody>
      </p:sp>
      <p:sp>
        <p:nvSpPr>
          <p:cNvPr id="18" name="Espace réservé du texte 2">
            <a:extLst>
              <a:ext uri="{FF2B5EF4-FFF2-40B4-BE49-F238E27FC236}">
                <a16:creationId xmlns:a16="http://schemas.microsoft.com/office/drawing/2014/main" id="{8745B21F-11FF-434E-5F4A-3F6A04668908}"/>
              </a:ext>
            </a:extLst>
          </p:cNvPr>
          <p:cNvSpPr txBox="1">
            <a:spLocks/>
          </p:cNvSpPr>
          <p:nvPr userDrawn="1"/>
        </p:nvSpPr>
        <p:spPr bwMode="auto">
          <a:xfrm>
            <a:off x="360001" y="2564904"/>
            <a:ext cx="8326800" cy="3437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FR" altLang="fr-FR" sz="2800" b="0" i="0" u="none" strike="noStrike" kern="1200" cap="none" spc="0" normalizeH="0" baseline="0" noProof="0" dirty="0">
                <a:ln>
                  <a:noFill/>
                </a:ln>
                <a:solidFill>
                  <a:sysClr val="windowText" lastClr="000000"/>
                </a:solidFill>
                <a:effectLst/>
                <a:uLnTx/>
                <a:uFillTx/>
                <a:latin typeface="Calibri"/>
                <a:ea typeface="+mn-ea"/>
                <a:cs typeface="+mn-cs"/>
              </a:rPr>
              <a:t> Cliquez pour modifier les styles du texte du masque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2400" b="0" i="0" u="none" strike="noStrike" kern="1200" cap="none" spc="0" normalizeH="0" baseline="0" noProof="0" dirty="0">
                <a:ln>
                  <a:noFill/>
                </a:ln>
                <a:solidFill>
                  <a:sysClr val="windowText" lastClr="000000"/>
                </a:solidFill>
                <a:effectLst/>
                <a:uLnTx/>
                <a:uFillTx/>
                <a:latin typeface="Calibri"/>
                <a:ea typeface="+mn-ea"/>
                <a:cs typeface="+mn-cs"/>
              </a:rPr>
              <a:t>Deuxième niveau</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2000" b="0" i="0" u="none" strike="noStrike" kern="1200" cap="none" spc="0" normalizeH="0" baseline="0" noProof="0" dirty="0">
                <a:ln>
                  <a:noFill/>
                </a:ln>
                <a:solidFill>
                  <a:sysClr val="windowText" lastClr="000000"/>
                </a:solidFill>
                <a:effectLst/>
                <a:uLnTx/>
                <a:uFillTx/>
                <a:latin typeface="Calibri"/>
                <a:ea typeface="+mn-ea"/>
                <a:cs typeface="+mn-cs"/>
              </a:rPr>
              <a:t>Troisième niveau</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1800" b="0" i="0" u="none" strike="noStrike" kern="1200" cap="none" spc="0" normalizeH="0" baseline="0" noProof="0" dirty="0">
                <a:ln>
                  <a:noFill/>
                </a:ln>
                <a:solidFill>
                  <a:sysClr val="windowText" lastClr="000000"/>
                </a:solidFill>
                <a:effectLst/>
                <a:uLnTx/>
                <a:uFillTx/>
                <a:latin typeface="Calibri"/>
                <a:ea typeface="+mn-ea"/>
                <a:cs typeface="+mn-cs"/>
              </a:rPr>
              <a:t>Quatrième niveau</a:t>
            </a:r>
          </a:p>
          <a:p>
            <a:pPr marL="2057400" marR="0" lvl="4"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fr-FR" altLang="fr-FR" sz="1800" b="0" i="0" u="none" strike="noStrike" kern="1200" cap="none" spc="0" normalizeH="0" baseline="0" noProof="0" dirty="0">
                <a:ln>
                  <a:noFill/>
                </a:ln>
                <a:solidFill>
                  <a:sysClr val="windowText" lastClr="000000"/>
                </a:solidFill>
                <a:effectLst/>
                <a:uLnTx/>
                <a:uFillTx/>
                <a:latin typeface="Calibri"/>
                <a:ea typeface="+mn-ea"/>
                <a:cs typeface="+mn-cs"/>
              </a:rPr>
              <a:t>Cinquième niveau</a:t>
            </a:r>
          </a:p>
        </p:txBody>
      </p:sp>
    </p:spTree>
    <p:extLst>
      <p:ext uri="{BB962C8B-B14F-4D97-AF65-F5344CB8AC3E}">
        <p14:creationId xmlns:p14="http://schemas.microsoft.com/office/powerpoint/2010/main" val="80768030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Espace réservé de la date 3">
            <a:extLst>
              <a:ext uri="{FF2B5EF4-FFF2-40B4-BE49-F238E27FC236}">
                <a16:creationId xmlns:a16="http://schemas.microsoft.com/office/drawing/2014/main" id="{698436D7-335B-3FD3-EE07-3FF9BF5A1FD3}"/>
              </a:ext>
            </a:extLst>
          </p:cNvPr>
          <p:cNvSpPr>
            <a:spLocks noGrp="1"/>
          </p:cNvSpPr>
          <p:nvPr>
            <p:ph type="dt" sz="half" idx="2"/>
          </p:nvPr>
        </p:nvSpPr>
        <p:spPr bwMode="gray">
          <a:xfrm>
            <a:off x="7614000" y="6378000"/>
            <a:ext cx="1170000" cy="480000"/>
          </a:xfrm>
          <a:prstGeom prst="rect">
            <a:avLst/>
          </a:prstGeom>
        </p:spPr>
        <p:txBody>
          <a:bodyPr vert="horz" lIns="0" tIns="0" rIns="0" bIns="0" rtlCol="0" anchor="ctr" anchorCtr="0">
            <a:noAutofit/>
          </a:bodyPr>
          <a:lstStyle>
            <a:lvl1pPr algn="ctr">
              <a:defRPr sz="750" b="1">
                <a:solidFill>
                  <a:schemeClr val="tx1"/>
                </a:solidFill>
              </a:defRPr>
            </a:lvl1pPr>
          </a:lstStyle>
          <a:p>
            <a:pPr algn="r"/>
            <a:r>
              <a:rPr lang="fr-FR" cap="all" smtClean="0"/>
              <a:t>Septembre 2025 </a:t>
            </a:r>
            <a:endParaRPr lang="fr-FR" cap="all" dirty="0"/>
          </a:p>
        </p:txBody>
      </p:sp>
      <p:sp>
        <p:nvSpPr>
          <p:cNvPr id="8" name="Espace réservé du pied de page 4">
            <a:extLst>
              <a:ext uri="{FF2B5EF4-FFF2-40B4-BE49-F238E27FC236}">
                <a16:creationId xmlns:a16="http://schemas.microsoft.com/office/drawing/2014/main" id="{34735AC8-D1F4-E615-BCC7-1A91BEF53827}"/>
              </a:ext>
            </a:extLst>
          </p:cNvPr>
          <p:cNvSpPr>
            <a:spLocks noGrp="1"/>
          </p:cNvSpPr>
          <p:nvPr>
            <p:ph type="ftr" sz="quarter" idx="3"/>
          </p:nvPr>
        </p:nvSpPr>
        <p:spPr bwMode="gray">
          <a:xfrm>
            <a:off x="360000" y="6378000"/>
            <a:ext cx="5904000" cy="480000"/>
          </a:xfrm>
          <a:prstGeom prst="rect">
            <a:avLst/>
          </a:prstGeom>
        </p:spPr>
        <p:txBody>
          <a:bodyPr vert="horz" lIns="0" tIns="0" rIns="0" bIns="0" rtlCol="0" anchor="ctr" anchorCtr="0">
            <a:noAutofit/>
          </a:bodyPr>
          <a:lstStyle>
            <a:lvl1pPr algn="l">
              <a:defRPr sz="750" b="1">
                <a:solidFill>
                  <a:schemeClr val="tx1"/>
                </a:solidFill>
              </a:defRPr>
            </a:lvl1pPr>
          </a:lstStyle>
          <a:p>
            <a:r>
              <a:rPr lang="fr-FR" smtClean="0"/>
              <a:t>Septembre 2026</a:t>
            </a:r>
            <a:endParaRPr lang="fr-FR" dirty="0"/>
          </a:p>
        </p:txBody>
      </p:sp>
      <p:sp>
        <p:nvSpPr>
          <p:cNvPr id="9" name="Espace réservé du numéro de diapositive 5">
            <a:extLst>
              <a:ext uri="{FF2B5EF4-FFF2-40B4-BE49-F238E27FC236}">
                <a16:creationId xmlns:a16="http://schemas.microsoft.com/office/drawing/2014/main" id="{20C60247-36BC-BDC7-6515-951FCB205BFC}"/>
              </a:ext>
            </a:extLst>
          </p:cNvPr>
          <p:cNvSpPr>
            <a:spLocks noGrp="1"/>
          </p:cNvSpPr>
          <p:nvPr>
            <p:ph type="sldNum" sz="quarter" idx="4"/>
          </p:nvPr>
        </p:nvSpPr>
        <p:spPr bwMode="gray">
          <a:xfrm>
            <a:off x="6264000" y="6378000"/>
            <a:ext cx="1350000" cy="480000"/>
          </a:xfrm>
          <a:prstGeom prst="rect">
            <a:avLst/>
          </a:prstGeom>
        </p:spPr>
        <p:txBody>
          <a:bodyPr vert="horz" lIns="0" tIns="0" rIns="0" bIns="0" rtlCol="0" anchor="ctr" anchorCtr="0">
            <a:noAutofit/>
          </a:bodyPr>
          <a:lstStyle>
            <a:lvl1pPr algn="r">
              <a:defRPr sz="750" b="1">
                <a:solidFill>
                  <a:schemeClr val="tx1"/>
                </a:solidFill>
              </a:defRPr>
            </a:lvl1pPr>
          </a:lstStyle>
          <a:p>
            <a:fld id="{733122C9-A0B9-462F-8757-0847AD287B63}" type="slidenum">
              <a:rPr lang="fr-FR" smtClean="0"/>
              <a:pPr/>
              <a:t>‹N°›</a:t>
            </a:fld>
            <a:endParaRPr lang="fr-FR" dirty="0"/>
          </a:p>
        </p:txBody>
      </p:sp>
      <p:cxnSp>
        <p:nvCxnSpPr>
          <p:cNvPr id="10" name="Connecteur droit 9">
            <a:extLst>
              <a:ext uri="{FF2B5EF4-FFF2-40B4-BE49-F238E27FC236}">
                <a16:creationId xmlns:a16="http://schemas.microsoft.com/office/drawing/2014/main" id="{C0B1EA95-D7D2-7BFD-06F7-3E434E0E26B8}"/>
              </a:ext>
            </a:extLst>
          </p:cNvPr>
          <p:cNvCxnSpPr/>
          <p:nvPr userDrawn="1"/>
        </p:nvCxnSpPr>
        <p:spPr bwMode="gray">
          <a:xfrm>
            <a:off x="360000" y="6379200"/>
            <a:ext cx="8424000" cy="0"/>
          </a:xfrm>
          <a:prstGeom prst="line">
            <a:avLst/>
          </a:prstGeom>
          <a:ln w="1016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165230"/>
      </p:ext>
    </p:extLst>
  </p:cSld>
  <p:clrMap bg1="lt1" tx1="dk1" bg2="lt2" tx2="dk2" accent1="accent1" accent2="accent2" accent3="accent3" accent4="accent4" accent5="accent5" accent6="accent6" hlink="hlink" folHlink="folHlink"/>
  <p:sldLayoutIdLst>
    <p:sldLayoutId id="2147483815"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0.xml"/><Relationship Id="rId1" Type="http://schemas.openxmlformats.org/officeDocument/2006/relationships/tags" Target="../tags/tag1.xml"/><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hyperlink" Target="https://eduscol.education.gouv.fr/4548/les-baccalaureats-general-et-technologiqu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hyperlink" Target="https://www.education.gouv.fr/reussir-au-lycee" TargetMode="External"/><Relationship Id="rId7" Type="http://schemas.openxmlformats.org/officeDocument/2006/relationships/image" Target="../media/image10.png"/><Relationship Id="rId2" Type="http://schemas.openxmlformats.org/officeDocument/2006/relationships/slideLayout" Target="../slideLayouts/slideLayout5.xml"/><Relationship Id="rId1" Type="http://schemas.openxmlformats.org/officeDocument/2006/relationships/tags" Target="../tags/tag14.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hyperlink" Target="http://www.terminales.fr/"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5.xml"/><Relationship Id="rId4" Type="http://schemas.openxmlformats.org/officeDocument/2006/relationships/hyperlink" Target="https://rene-descartes.ent.auvergnerhonealpes.f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6.xml"/><Relationship Id="rId5" Type="http://schemas.openxmlformats.org/officeDocument/2006/relationships/image" Target="../media/image12.pn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17.xml"/><Relationship Id="rId5" Type="http://schemas.openxmlformats.org/officeDocument/2006/relationships/image" Target="../media/image7.jpe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2DC86EA5-AFFA-5950-F06F-83DBA5D22B33}"/>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380CED23-9187-064E-3528-728360A178FC}"/>
              </a:ext>
            </a:extLst>
          </p:cNvPr>
          <p:cNvSpPr>
            <a:spLocks noGrp="1"/>
          </p:cNvSpPr>
          <p:nvPr>
            <p:ph type="sldNum" sz="quarter" idx="12"/>
          </p:nvPr>
        </p:nvSpPr>
        <p:spPr/>
        <p:txBody>
          <a:bodyPr/>
          <a:lstStyle/>
          <a:p>
            <a:fld id="{733122C9-A0B9-462F-8757-0847AD287B63}" type="slidenum">
              <a:rPr lang="fr-FR" smtClean="0"/>
              <a:pPr/>
              <a:t>1</a:t>
            </a:fld>
            <a:endParaRPr lang="fr-FR" dirty="0"/>
          </a:p>
        </p:txBody>
      </p:sp>
      <p:pic>
        <p:nvPicPr>
          <p:cNvPr id="12" name="Image 11">
            <a:extLst>
              <a:ext uri="{FF2B5EF4-FFF2-40B4-BE49-F238E27FC236}">
                <a16:creationId xmlns:a16="http://schemas.microsoft.com/office/drawing/2014/main" id="{4E7E867A-DE77-A54D-99B5-D2197F3E79BD}"/>
              </a:ext>
            </a:extLst>
          </p:cNvPr>
          <p:cNvPicPr>
            <a:picLocks noChangeAspect="1"/>
          </p:cNvPicPr>
          <p:nvPr/>
        </p:nvPicPr>
        <p:blipFill>
          <a:blip r:embed="rId3"/>
          <a:stretch>
            <a:fillRect/>
          </a:stretch>
        </p:blipFill>
        <p:spPr>
          <a:xfrm>
            <a:off x="0" y="-46791"/>
            <a:ext cx="9144000" cy="6413500"/>
          </a:xfrm>
          <a:prstGeom prst="rect">
            <a:avLst/>
          </a:prstGeom>
        </p:spPr>
      </p:pic>
      <p:sp>
        <p:nvSpPr>
          <p:cNvPr id="6" name="Sous-titre 1">
            <a:extLst>
              <a:ext uri="{FF2B5EF4-FFF2-40B4-BE49-F238E27FC236}">
                <a16:creationId xmlns:a16="http://schemas.microsoft.com/office/drawing/2014/main" id="{23085EE6-804E-0843-A09F-6FC7263D3778}"/>
              </a:ext>
            </a:extLst>
          </p:cNvPr>
          <p:cNvSpPr txBox="1">
            <a:spLocks/>
          </p:cNvSpPr>
          <p:nvPr/>
        </p:nvSpPr>
        <p:spPr bwMode="auto">
          <a:xfrm>
            <a:off x="4438186" y="2276088"/>
            <a:ext cx="4447788" cy="237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457200" rtl="0" eaLnBrk="0" fontAlgn="base" hangingPunct="0">
              <a:spcBef>
                <a:spcPct val="20000"/>
              </a:spcBef>
              <a:spcAft>
                <a:spcPct val="0"/>
              </a:spcAft>
              <a:buFont typeface="Arial" panose="020B0604020202020204" pitchFamily="34" charset="0"/>
              <a:defRPr sz="2800" kern="1200">
                <a:solidFill>
                  <a:srgbClr val="63C3F5"/>
                </a:solidFill>
                <a:latin typeface="Arial" charset="0"/>
                <a:ea typeface="Arial" charset="0"/>
                <a:cs typeface="Arial"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itchFamily="34"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itchFamily="34"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defRPr/>
            </a:pPr>
            <a:r>
              <a:rPr lang="fr-FR" sz="2400" b="1" cap="all" dirty="0">
                <a:solidFill>
                  <a:schemeClr val="tx1"/>
                </a:solidFill>
                <a:latin typeface="Arial Black" charset="0"/>
                <a:ea typeface="Arial Black" charset="0"/>
                <a:cs typeface="Arial Black" charset="0"/>
              </a:rPr>
              <a:t>lycée d’enseignement </a:t>
            </a:r>
            <a:r>
              <a:rPr lang="fr-FR" sz="2400" b="1" cap="all" dirty="0">
                <a:solidFill>
                  <a:srgbClr val="EF7D05"/>
                </a:solidFill>
                <a:latin typeface="Arial Black" charset="0"/>
                <a:ea typeface="Arial Black" charset="0"/>
                <a:cs typeface="Arial Black" charset="0"/>
              </a:rPr>
              <a:t>Général</a:t>
            </a:r>
            <a:r>
              <a:rPr lang="fr-FR" sz="2400" b="1" cap="all" dirty="0">
                <a:solidFill>
                  <a:schemeClr val="bg1"/>
                </a:solidFill>
                <a:latin typeface="Arial Black" charset="0"/>
                <a:ea typeface="Arial Black" charset="0"/>
                <a:cs typeface="Arial Black" charset="0"/>
              </a:rPr>
              <a:t/>
            </a:r>
            <a:br>
              <a:rPr lang="fr-FR" sz="2400" b="1" cap="all" dirty="0">
                <a:solidFill>
                  <a:schemeClr val="bg1"/>
                </a:solidFill>
                <a:latin typeface="Arial Black" charset="0"/>
                <a:ea typeface="Arial Black" charset="0"/>
                <a:cs typeface="Arial Black" charset="0"/>
              </a:rPr>
            </a:br>
            <a:r>
              <a:rPr lang="fr-FR" sz="2400" b="1" cap="all" dirty="0">
                <a:solidFill>
                  <a:srgbClr val="558ED5"/>
                </a:solidFill>
                <a:latin typeface="Arial Black" charset="0"/>
                <a:ea typeface="Arial Black" charset="0"/>
                <a:cs typeface="Arial Black" charset="0"/>
              </a:rPr>
              <a:t>et technologique</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Présentation</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aux</a:t>
            </a:r>
            <a:r>
              <a:rPr lang="fr-FR" sz="2000" cap="all" dirty="0">
                <a:solidFill>
                  <a:schemeClr val="tx1"/>
                </a:solidFill>
                <a:latin typeface="Arial" panose="020B0604020202020204" pitchFamily="34" charset="0"/>
                <a:cs typeface="Arial" panose="020B0604020202020204" pitchFamily="34" charset="0"/>
              </a:rPr>
              <a:t> </a:t>
            </a:r>
            <a:r>
              <a:rPr lang="fr-FR" sz="2000" b="1" cap="all" dirty="0">
                <a:solidFill>
                  <a:schemeClr val="tx1"/>
                </a:solidFill>
                <a:latin typeface="Arial" panose="020B0604020202020204" pitchFamily="34" charset="0"/>
                <a:cs typeface="Arial" panose="020B0604020202020204" pitchFamily="34" charset="0"/>
              </a:rPr>
              <a:t>élèves de PREMIÈRE</a:t>
            </a:r>
            <a:r>
              <a:rPr lang="fr-FR" sz="2000" cap="all" dirty="0">
                <a:solidFill>
                  <a:schemeClr val="tx1"/>
                </a:solidFill>
                <a:latin typeface="Arial" panose="020B0604020202020204" pitchFamily="34" charset="0"/>
                <a:cs typeface="Arial" panose="020B0604020202020204" pitchFamily="34" charset="0"/>
              </a:rPr>
              <a:t> </a:t>
            </a:r>
          </a:p>
          <a:p>
            <a:pPr eaLnBrk="1" hangingPunct="1">
              <a:defRPr/>
            </a:pPr>
            <a:r>
              <a:rPr lang="fr-FR" sz="2000" b="1" cap="all" dirty="0">
                <a:solidFill>
                  <a:schemeClr val="tx1"/>
                </a:solidFill>
                <a:latin typeface="Arial" panose="020B0604020202020204" pitchFamily="34" charset="0"/>
                <a:cs typeface="Arial" panose="020B0604020202020204" pitchFamily="34" charset="0"/>
              </a:rPr>
              <a:t>et à leur famille</a:t>
            </a:r>
            <a:endParaRPr lang="fr-FR" sz="2000" b="1" cap="all" dirty="0">
              <a:solidFill>
                <a:schemeClr val="tx1"/>
              </a:solidFill>
              <a:latin typeface="Arial Black" charset="0"/>
              <a:ea typeface="Arial Black" charset="0"/>
              <a:cs typeface="Arial Black" charset="0"/>
            </a:endParaRPr>
          </a:p>
        </p:txBody>
      </p:sp>
      <p:pic>
        <p:nvPicPr>
          <p:cNvPr id="7" name="Image 6" descr="Logo Lycée Officiel.jpg"/>
          <p:cNvPicPr>
            <a:picLocks noChangeAspect="1"/>
          </p:cNvPicPr>
          <p:nvPr>
            <p:custDataLst>
              <p:tags r:id="rId1"/>
            </p:custDataLst>
          </p:nvPr>
        </p:nvPicPr>
        <p:blipFill>
          <a:blip r:embed="rId4" cstate="print"/>
          <a:stretch>
            <a:fillRect/>
          </a:stretch>
        </p:blipFill>
        <p:spPr>
          <a:xfrm>
            <a:off x="7343693" y="116632"/>
            <a:ext cx="1440307" cy="782680"/>
          </a:xfrm>
          <a:prstGeom prst="rect">
            <a:avLst/>
          </a:prstGeom>
        </p:spPr>
      </p:pic>
    </p:spTree>
    <p:extLst>
      <p:ext uri="{BB962C8B-B14F-4D97-AF65-F5344CB8AC3E}">
        <p14:creationId xmlns:p14="http://schemas.microsoft.com/office/powerpoint/2010/main" val="19699062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2</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a:t>Composition de la note du bac</a:t>
            </a:r>
            <a:br>
              <a:rPr lang="fr-FR" dirty="0"/>
            </a:br>
            <a:endParaRPr lang="fr-FR"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pic>
        <p:nvPicPr>
          <p:cNvPr id="2" name="Image 1"/>
          <p:cNvPicPr>
            <a:picLocks noChangeAspect="1"/>
          </p:cNvPicPr>
          <p:nvPr/>
        </p:nvPicPr>
        <p:blipFill>
          <a:blip r:embed="rId4"/>
          <a:stretch>
            <a:fillRect/>
          </a:stretch>
        </p:blipFill>
        <p:spPr>
          <a:xfrm>
            <a:off x="1230493" y="1919330"/>
            <a:ext cx="6683012" cy="4435169"/>
          </a:xfrm>
          <a:prstGeom prst="rect">
            <a:avLst/>
          </a:prstGeom>
        </p:spPr>
      </p:pic>
    </p:spTree>
    <p:extLst>
      <p:ext uri="{BB962C8B-B14F-4D97-AF65-F5344CB8AC3E}">
        <p14:creationId xmlns:p14="http://schemas.microsoft.com/office/powerpoint/2010/main" val="35976791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3</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a:t>Composition de la note du bac</a:t>
            </a:r>
            <a:br>
              <a:rPr lang="fr-FR" dirty="0"/>
            </a:br>
            <a:endParaRPr lang="fr-FR"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
        <p:nvSpPr>
          <p:cNvPr id="5" name="Rectangle 4"/>
          <p:cNvSpPr/>
          <p:nvPr/>
        </p:nvSpPr>
        <p:spPr>
          <a:xfrm>
            <a:off x="292422" y="3989401"/>
            <a:ext cx="8559154" cy="369332"/>
          </a:xfrm>
          <a:prstGeom prst="rect">
            <a:avLst/>
          </a:prstGeom>
        </p:spPr>
        <p:txBody>
          <a:bodyPr wrap="square">
            <a:spAutoFit/>
          </a:bodyPr>
          <a:lstStyle/>
          <a:p>
            <a:r>
              <a:rPr lang="fr-FR" dirty="0">
                <a:hlinkClick r:id="rId4"/>
              </a:rPr>
              <a:t>https://eduscol.education.gouv.fr/4548/les-baccalaureats-general-et-technologique</a:t>
            </a:r>
            <a:endParaRPr lang="fr-FR" dirty="0"/>
          </a:p>
        </p:txBody>
      </p:sp>
    </p:spTree>
    <p:extLst>
      <p:ext uri="{BB962C8B-B14F-4D97-AF65-F5344CB8AC3E}">
        <p14:creationId xmlns:p14="http://schemas.microsoft.com/office/powerpoint/2010/main" val="17859112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4</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smtClean="0"/>
              <a:t>Aménagements aux examens</a:t>
            </a:r>
            <a:r>
              <a:rPr lang="fr-FR" dirty="0"/>
              <a:t/>
            </a:r>
            <a:br>
              <a:rPr lang="fr-FR" dirty="0"/>
            </a:br>
            <a:endParaRPr lang="fr-FR"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
        <p:nvSpPr>
          <p:cNvPr id="5" name="Rectangle 4"/>
          <p:cNvSpPr/>
          <p:nvPr/>
        </p:nvSpPr>
        <p:spPr>
          <a:xfrm>
            <a:off x="292422" y="2733912"/>
            <a:ext cx="8559154" cy="646331"/>
          </a:xfrm>
          <a:prstGeom prst="rect">
            <a:avLst/>
          </a:prstGeom>
        </p:spPr>
        <p:txBody>
          <a:bodyPr wrap="square">
            <a:spAutoFit/>
          </a:bodyPr>
          <a:lstStyle/>
          <a:p>
            <a:r>
              <a:rPr lang="fr-FR" dirty="0" smtClean="0"/>
              <a:t>Une réunion d’information sera proposée aux familles concernées (1</a:t>
            </a:r>
            <a:r>
              <a:rPr lang="fr-FR" baseline="30000" dirty="0" smtClean="0"/>
              <a:t>ère</a:t>
            </a:r>
            <a:r>
              <a:rPr lang="fr-FR" dirty="0" smtClean="0"/>
              <a:t> quinzaine d’octobre).  </a:t>
            </a:r>
            <a:endParaRPr lang="fr-FR" dirty="0"/>
          </a:p>
        </p:txBody>
      </p:sp>
    </p:spTree>
    <p:extLst>
      <p:ext uri="{BB962C8B-B14F-4D97-AF65-F5344CB8AC3E}">
        <p14:creationId xmlns:p14="http://schemas.microsoft.com/office/powerpoint/2010/main" val="19674023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BD0B5649-1AFF-7D4B-BAE5-2FF497F034B5}"/>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6019BC40-5BF1-324B-87C3-98D30BC8C7A8}"/>
              </a:ext>
            </a:extLst>
          </p:cNvPr>
          <p:cNvSpPr>
            <a:spLocks noGrp="1"/>
          </p:cNvSpPr>
          <p:nvPr>
            <p:ph type="sldNum" sz="quarter" idx="12"/>
          </p:nvPr>
        </p:nvSpPr>
        <p:spPr/>
        <p:txBody>
          <a:bodyPr/>
          <a:lstStyle/>
          <a:p>
            <a:fld id="{733122C9-A0B9-462F-8757-0847AD287B63}" type="slidenum">
              <a:rPr lang="fr-FR" smtClean="0"/>
              <a:pPr/>
              <a:t>5</a:t>
            </a:fld>
            <a:endParaRPr lang="fr-FR" dirty="0"/>
          </a:p>
        </p:txBody>
      </p:sp>
      <p:sp>
        <p:nvSpPr>
          <p:cNvPr id="5" name="Espace réservé du texte 4">
            <a:extLst>
              <a:ext uri="{FF2B5EF4-FFF2-40B4-BE49-F238E27FC236}">
                <a16:creationId xmlns:a16="http://schemas.microsoft.com/office/drawing/2014/main" id="{F87093C8-CF07-244D-AC87-F2AF2CCB097D}"/>
              </a:ext>
            </a:extLst>
          </p:cNvPr>
          <p:cNvSpPr>
            <a:spLocks noGrp="1"/>
          </p:cNvSpPr>
          <p:nvPr>
            <p:ph type="body" sz="quarter" idx="13"/>
          </p:nvPr>
        </p:nvSpPr>
        <p:spPr/>
        <p:txBody>
          <a:bodyPr/>
          <a:lstStyle/>
          <a:p>
            <a:pPr fontAlgn="base">
              <a:spcAft>
                <a:spcPts val="600"/>
              </a:spcAft>
              <a:buClr>
                <a:srgbClr val="EF7D05"/>
              </a:buClr>
            </a:pPr>
            <a:r>
              <a:rPr lang="fr-FR" altLang="fr-FR" sz="1400" dirty="0">
                <a:latin typeface="Arial" panose="020B0604020202020204" pitchFamily="34" charset="0"/>
                <a:cs typeface="Arial" panose="020B0604020202020204" pitchFamily="34" charset="0"/>
              </a:rPr>
              <a:t>Le baccalauréat comprend une part de contrôle continu pour valoriser un travail régulier tout au long </a:t>
            </a:r>
            <a:br>
              <a:rPr lang="fr-FR" altLang="fr-FR" sz="1400" dirty="0">
                <a:latin typeface="Arial" panose="020B0604020202020204" pitchFamily="34" charset="0"/>
                <a:cs typeface="Arial" panose="020B0604020202020204" pitchFamily="34" charset="0"/>
              </a:rPr>
            </a:br>
            <a:r>
              <a:rPr lang="fr-FR" altLang="fr-FR" sz="1400" dirty="0">
                <a:latin typeface="Arial" panose="020B0604020202020204" pitchFamily="34" charset="0"/>
                <a:cs typeface="Arial" panose="020B0604020202020204" pitchFamily="34" charset="0"/>
              </a:rPr>
              <a:t>de l’année de première et de l’année de terminale.</a:t>
            </a:r>
          </a:p>
          <a:p>
            <a:pPr lvl="1" fontAlgn="base">
              <a:spcAft>
                <a:spcPts val="600"/>
              </a:spcAft>
              <a:buClr>
                <a:srgbClr val="EF7D05"/>
              </a:buClr>
            </a:pPr>
            <a:r>
              <a:rPr lang="fr-FR" altLang="fr-FR" dirty="0">
                <a:latin typeface="Arial" panose="020B0604020202020204" pitchFamily="34" charset="0"/>
                <a:cs typeface="Arial" panose="020B0604020202020204" pitchFamily="34" charset="0"/>
              </a:rPr>
              <a:t>Le contrôle continu reflète mieux le travail régulier de l’élève. Il tient compte de sa progression </a:t>
            </a:r>
            <a:br>
              <a:rPr lang="fr-FR" altLang="fr-FR" dirty="0">
                <a:latin typeface="Arial" panose="020B0604020202020204" pitchFamily="34" charset="0"/>
                <a:cs typeface="Arial" panose="020B0604020202020204" pitchFamily="34" charset="0"/>
              </a:rPr>
            </a:br>
            <a:r>
              <a:rPr lang="fr-FR" altLang="fr-FR" dirty="0">
                <a:latin typeface="Arial" panose="020B0604020202020204" pitchFamily="34" charset="0"/>
                <a:cs typeface="Arial" panose="020B0604020202020204" pitchFamily="34" charset="0"/>
              </a:rPr>
              <a:t>et permet à l’élève de cumuler ses acquis pour l’obtention du baccalauréat.</a:t>
            </a:r>
          </a:p>
          <a:p>
            <a:pPr lvl="1" fontAlgn="base">
              <a:spcAft>
                <a:spcPts val="600"/>
              </a:spcAft>
              <a:buClr>
                <a:srgbClr val="EF7D05"/>
              </a:buClr>
            </a:pPr>
            <a:r>
              <a:rPr lang="fr-FR" altLang="fr-FR" dirty="0">
                <a:latin typeface="Arial" panose="020B0604020202020204" pitchFamily="34" charset="0"/>
                <a:cs typeface="Arial" panose="020B0604020202020204" pitchFamily="34" charset="0"/>
              </a:rPr>
              <a:t>Le contrôle continu engendre </a:t>
            </a:r>
            <a:r>
              <a:rPr lang="fr-FR" altLang="fr-FR" b="1" dirty="0">
                <a:latin typeface="Arial" panose="020B0604020202020204" pitchFamily="34" charset="0"/>
                <a:cs typeface="Arial" panose="020B0604020202020204" pitchFamily="34" charset="0"/>
              </a:rPr>
              <a:t>moins de stress</a:t>
            </a:r>
            <a:r>
              <a:rPr lang="fr-FR" altLang="fr-FR" dirty="0">
                <a:latin typeface="Arial" panose="020B0604020202020204" pitchFamily="34" charset="0"/>
                <a:cs typeface="Arial" panose="020B0604020202020204" pitchFamily="34" charset="0"/>
              </a:rPr>
              <a:t> car l’effort de révision est mieux réparti, évitant </a:t>
            </a:r>
            <a:br>
              <a:rPr lang="fr-FR" altLang="fr-FR" dirty="0">
                <a:latin typeface="Arial" panose="020B0604020202020204" pitchFamily="34" charset="0"/>
                <a:cs typeface="Arial" panose="020B0604020202020204" pitchFamily="34" charset="0"/>
              </a:rPr>
            </a:br>
            <a:r>
              <a:rPr lang="fr-FR" altLang="fr-FR" dirty="0">
                <a:latin typeface="Arial" panose="020B0604020202020204" pitchFamily="34" charset="0"/>
                <a:cs typeface="Arial" panose="020B0604020202020204" pitchFamily="34" charset="0"/>
              </a:rPr>
              <a:t>le bachotage en fin de terminale. Il s’inscrit dans le cours normal de la scolarité.</a:t>
            </a:r>
          </a:p>
          <a:p>
            <a:pPr lvl="1" fontAlgn="base">
              <a:spcAft>
                <a:spcPts val="600"/>
              </a:spcAft>
              <a:buClr>
                <a:srgbClr val="EF7D05"/>
              </a:buClr>
            </a:pPr>
            <a:r>
              <a:rPr lang="fr-FR" altLang="fr-FR" dirty="0">
                <a:latin typeface="Arial" panose="020B0604020202020204" pitchFamily="34" charset="0"/>
                <a:cs typeface="Arial" panose="020B0604020202020204" pitchFamily="34" charset="0"/>
              </a:rPr>
              <a:t>Le contrôle continu permet aux élèves d’identifier leurs points forts et leurs lacunes et de </a:t>
            </a:r>
            <a:r>
              <a:rPr lang="fr-FR" altLang="fr-FR" b="1" dirty="0">
                <a:latin typeface="Arial" panose="020B0604020202020204" pitchFamily="34" charset="0"/>
                <a:cs typeface="Arial" panose="020B0604020202020204" pitchFamily="34" charset="0"/>
              </a:rPr>
              <a:t>progresser</a:t>
            </a:r>
            <a:r>
              <a:rPr lang="fr-FR" altLang="fr-FR" dirty="0">
                <a:latin typeface="Arial" panose="020B0604020202020204" pitchFamily="34" charset="0"/>
                <a:cs typeface="Arial" panose="020B0604020202020204" pitchFamily="34" charset="0"/>
              </a:rPr>
              <a:t> dans leurs apprentissages.</a:t>
            </a:r>
          </a:p>
          <a:p>
            <a:endParaRPr lang="fr-FR" dirty="0"/>
          </a:p>
        </p:txBody>
      </p:sp>
      <p:sp>
        <p:nvSpPr>
          <p:cNvPr id="6" name="Titre 5">
            <a:extLst>
              <a:ext uri="{FF2B5EF4-FFF2-40B4-BE49-F238E27FC236}">
                <a16:creationId xmlns:a16="http://schemas.microsoft.com/office/drawing/2014/main" id="{3869D1D0-57F7-4346-9EBB-BEE21A2ABEF5}"/>
              </a:ext>
            </a:extLst>
          </p:cNvPr>
          <p:cNvSpPr>
            <a:spLocks noGrp="1"/>
          </p:cNvSpPr>
          <p:nvPr>
            <p:ph type="title"/>
          </p:nvPr>
        </p:nvSpPr>
        <p:spPr/>
        <p:txBody>
          <a:bodyPr/>
          <a:lstStyle/>
          <a:p>
            <a:r>
              <a:rPr lang="fr-FR" dirty="0"/>
              <a:t>Le contrôle continu</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478846" y="188640"/>
            <a:ext cx="1440307" cy="782680"/>
          </a:xfrm>
          <a:prstGeom prst="rect">
            <a:avLst/>
          </a:prstGeom>
        </p:spPr>
      </p:pic>
    </p:spTree>
    <p:extLst>
      <p:ext uri="{BB962C8B-B14F-4D97-AF65-F5344CB8AC3E}">
        <p14:creationId xmlns:p14="http://schemas.microsoft.com/office/powerpoint/2010/main" val="38124247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4BA991E1-4741-6C41-AAA4-0FD3CEEC051E}"/>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940B1756-E253-154A-AB9B-8EF33EF0BB25}"/>
              </a:ext>
            </a:extLst>
          </p:cNvPr>
          <p:cNvSpPr>
            <a:spLocks noGrp="1"/>
          </p:cNvSpPr>
          <p:nvPr>
            <p:ph type="sldNum" sz="quarter" idx="12"/>
          </p:nvPr>
        </p:nvSpPr>
        <p:spPr/>
        <p:txBody>
          <a:bodyPr/>
          <a:lstStyle/>
          <a:p>
            <a:fld id="{733122C9-A0B9-462F-8757-0847AD287B63}" type="slidenum">
              <a:rPr lang="fr-FR" smtClean="0"/>
              <a:pPr/>
              <a:t>6</a:t>
            </a:fld>
            <a:endParaRPr lang="fr-FR" dirty="0"/>
          </a:p>
        </p:txBody>
      </p:sp>
      <p:sp>
        <p:nvSpPr>
          <p:cNvPr id="5" name="Espace réservé du texte 4">
            <a:extLst>
              <a:ext uri="{FF2B5EF4-FFF2-40B4-BE49-F238E27FC236}">
                <a16:creationId xmlns:a16="http://schemas.microsoft.com/office/drawing/2014/main" id="{992D0A37-E69A-5F45-9BE1-B3D18EB434D4}"/>
              </a:ext>
            </a:extLst>
          </p:cNvPr>
          <p:cNvSpPr>
            <a:spLocks noGrp="1"/>
          </p:cNvSpPr>
          <p:nvPr>
            <p:ph type="body" sz="quarter" idx="13"/>
          </p:nvPr>
        </p:nvSpPr>
        <p:spPr/>
        <p:txBody>
          <a:bodyPr/>
          <a:lstStyle/>
          <a:p>
            <a:pPr fontAlgn="base">
              <a:spcAft>
                <a:spcPct val="0"/>
              </a:spcAft>
              <a:defRPr/>
            </a:pPr>
            <a:r>
              <a:rPr lang="fr-FR" altLang="fr-FR" sz="1400" b="1" dirty="0">
                <a:latin typeface="Arial" panose="020B0604020202020204" pitchFamily="34" charset="0"/>
                <a:cs typeface="Arial" panose="020B0604020202020204" pitchFamily="34" charset="0"/>
              </a:rPr>
              <a:t>Si l’absence d’un élève à une évaluation est jugée par son professeur comme faisant porter un risque à la représentativité de sa moyenne trimestrielle ou </a:t>
            </a:r>
            <a:r>
              <a:rPr lang="fr-FR" altLang="fr-FR" sz="1400" b="1" dirty="0" smtClean="0">
                <a:latin typeface="Arial" panose="020B0604020202020204" pitchFamily="34" charset="0"/>
                <a:cs typeface="Arial" panose="020B0604020202020204" pitchFamily="34" charset="0"/>
              </a:rPr>
              <a:t>semestrielle </a:t>
            </a:r>
            <a:r>
              <a:rPr lang="fr-FR" altLang="fr-FR" sz="1400" dirty="0" smtClean="0">
                <a:latin typeface="Arial" panose="020B0604020202020204" pitchFamily="34" charset="0"/>
                <a:cs typeface="Arial" panose="020B0604020202020204" pitchFamily="34" charset="0"/>
              </a:rPr>
              <a:t>(on parle alors de moyenne non représentative), </a:t>
            </a:r>
            <a:r>
              <a:rPr lang="fr-FR" altLang="fr-FR" sz="1400" dirty="0">
                <a:latin typeface="Arial" panose="020B0604020202020204" pitchFamily="34" charset="0"/>
                <a:cs typeface="Arial" panose="020B0604020202020204" pitchFamily="34" charset="0"/>
              </a:rPr>
              <a:t>une </a:t>
            </a:r>
            <a:r>
              <a:rPr lang="fr-FR" altLang="fr-FR" sz="1400" dirty="0" smtClean="0">
                <a:latin typeface="Arial" panose="020B0604020202020204" pitchFamily="34" charset="0"/>
                <a:cs typeface="Arial" panose="020B0604020202020204" pitchFamily="34" charset="0"/>
              </a:rPr>
              <a:t>évaluation</a:t>
            </a:r>
            <a:r>
              <a:rPr lang="fr-FR" altLang="fr-FR" sz="1400" b="1" dirty="0" smtClean="0">
                <a:latin typeface="Arial" panose="020B0604020202020204" pitchFamily="34" charset="0"/>
                <a:cs typeface="Arial" panose="020B0604020202020204" pitchFamily="34" charset="0"/>
              </a:rPr>
              <a:t> de rattrapage </a:t>
            </a:r>
            <a:r>
              <a:rPr lang="fr-FR" altLang="fr-FR" sz="1400" dirty="0" smtClean="0">
                <a:latin typeface="Arial" panose="020B0604020202020204" pitchFamily="34" charset="0"/>
                <a:cs typeface="Arial" panose="020B0604020202020204" pitchFamily="34" charset="0"/>
              </a:rPr>
              <a:t>est </a:t>
            </a:r>
            <a:r>
              <a:rPr lang="fr-FR" altLang="fr-FR" sz="1400" dirty="0">
                <a:latin typeface="Arial" panose="020B0604020202020204" pitchFamily="34" charset="0"/>
                <a:cs typeface="Arial" panose="020B0604020202020204" pitchFamily="34" charset="0"/>
              </a:rPr>
              <a:t>spécifiquement organisée à son </a:t>
            </a:r>
            <a:r>
              <a:rPr lang="fr-FR" altLang="fr-FR" sz="1400" dirty="0" smtClean="0">
                <a:latin typeface="Arial" panose="020B0604020202020204" pitchFamily="34" charset="0"/>
                <a:cs typeface="Arial" panose="020B0604020202020204" pitchFamily="34" charset="0"/>
              </a:rPr>
              <a:t>intention par l’enseignant concerné. </a:t>
            </a:r>
          </a:p>
          <a:p>
            <a:pPr fontAlgn="base">
              <a:spcAft>
                <a:spcPct val="0"/>
              </a:spcAft>
              <a:defRPr/>
            </a:pPr>
            <a:r>
              <a:rPr lang="fr-FR" altLang="fr-FR" sz="1400" dirty="0" smtClean="0">
                <a:latin typeface="Arial" panose="020B0604020202020204" pitchFamily="34" charset="0"/>
                <a:cs typeface="Arial" panose="020B0604020202020204" pitchFamily="34" charset="0"/>
              </a:rPr>
              <a:t>L’élève est </a:t>
            </a:r>
            <a:r>
              <a:rPr lang="fr-FR" altLang="fr-FR" sz="1400" dirty="0" smtClean="0">
                <a:latin typeface="Arial" panose="020B0604020202020204" pitchFamily="34" charset="0"/>
                <a:cs typeface="Arial" panose="020B0604020202020204" pitchFamily="34" charset="0"/>
              </a:rPr>
              <a:t>alors convoqué </a:t>
            </a:r>
            <a:r>
              <a:rPr lang="fr-FR" altLang="fr-FR" sz="1400" dirty="0" smtClean="0">
                <a:latin typeface="Arial" panose="020B0604020202020204" pitchFamily="34" charset="0"/>
                <a:cs typeface="Arial" panose="020B0604020202020204" pitchFamily="34" charset="0"/>
              </a:rPr>
              <a:t>le mercredi entre 16h et 18h. Cette épreuve de rattrapage figure alors sur </a:t>
            </a:r>
            <a:r>
              <a:rPr lang="fr-FR" altLang="fr-FR" sz="1400" dirty="0" err="1" smtClean="0">
                <a:latin typeface="Arial" panose="020B0604020202020204" pitchFamily="34" charset="0"/>
                <a:cs typeface="Arial" panose="020B0604020202020204" pitchFamily="34" charset="0"/>
              </a:rPr>
              <a:t>Pronote</a:t>
            </a:r>
            <a:r>
              <a:rPr lang="fr-FR" altLang="fr-FR" sz="1400" dirty="0" smtClean="0">
                <a:latin typeface="Arial" panose="020B0604020202020204" pitchFamily="34" charset="0"/>
                <a:cs typeface="Arial" panose="020B0604020202020204" pitchFamily="34" charset="0"/>
              </a:rPr>
              <a:t>. </a:t>
            </a:r>
            <a:endParaRPr lang="fr-FR" altLang="fr-FR" sz="1400" dirty="0" smtClean="0">
              <a:latin typeface="Arial" panose="020B0604020202020204" pitchFamily="34" charset="0"/>
              <a:cs typeface="Arial" panose="020B0604020202020204" pitchFamily="34" charset="0"/>
            </a:endParaRPr>
          </a:p>
          <a:p>
            <a:pPr marL="177800" lvl="1" indent="-177800" fontAlgn="base">
              <a:spcBef>
                <a:spcPts val="400"/>
              </a:spcBef>
              <a:spcAft>
                <a:spcPct val="0"/>
              </a:spcAft>
              <a:defRPr/>
            </a:pPr>
            <a:r>
              <a:rPr lang="fr-FR" altLang="fr-FR" sz="1400" dirty="0" smtClean="0">
                <a:latin typeface="Arial" panose="020B0604020202020204" pitchFamily="34" charset="0"/>
                <a:cs typeface="Arial" panose="020B0604020202020204" pitchFamily="34" charset="0"/>
              </a:rPr>
              <a:t>Si</a:t>
            </a:r>
            <a:r>
              <a:rPr lang="fr-FR" altLang="fr-FR" sz="1400" b="1" dirty="0" smtClean="0">
                <a:latin typeface="Arial" panose="020B0604020202020204" pitchFamily="34" charset="0"/>
                <a:cs typeface="Arial" panose="020B0604020202020204" pitchFamily="34" charset="0"/>
              </a:rPr>
              <a:t> l’élève ne se présente pas à l’évaluation de rattrapage </a:t>
            </a:r>
            <a:r>
              <a:rPr lang="fr-FR" altLang="fr-FR" sz="1400" dirty="0" smtClean="0">
                <a:latin typeface="Arial" panose="020B0604020202020204" pitchFamily="34" charset="0"/>
                <a:cs typeface="Arial" panose="020B0604020202020204" pitchFamily="34" charset="0"/>
              </a:rPr>
              <a:t>et que sa moyenne dans la discipline est toujours considérée comme non représentative en fin de période : l’élève est convoqué à une </a:t>
            </a:r>
            <a:r>
              <a:rPr lang="fr-FR" altLang="fr-FR" sz="1400" b="1" dirty="0" smtClean="0">
                <a:latin typeface="Arial" panose="020B0604020202020204" pitchFamily="34" charset="0"/>
                <a:cs typeface="Arial" panose="020B0604020202020204" pitchFamily="34" charset="0"/>
              </a:rPr>
              <a:t>évaluation de remplacement.</a:t>
            </a:r>
            <a:r>
              <a:rPr lang="fr-FR" altLang="fr-FR" sz="1400" dirty="0" smtClean="0">
                <a:latin typeface="Arial" panose="020B0604020202020204" pitchFamily="34" charset="0"/>
                <a:cs typeface="Arial" panose="020B0604020202020204" pitchFamily="34" charset="0"/>
              </a:rPr>
              <a:t> </a:t>
            </a:r>
            <a:r>
              <a:rPr lang="fr-FR" altLang="fr-FR" dirty="0">
                <a:latin typeface="Arial" panose="020B0604020202020204" pitchFamily="34" charset="0"/>
                <a:cs typeface="Arial" panose="020B0604020202020204" pitchFamily="34" charset="0"/>
              </a:rPr>
              <a:t>La note obtenue par l'élève à cette évaluation de remplacement est retenue en lieu et place de la moyenne manquante.</a:t>
            </a:r>
          </a:p>
          <a:p>
            <a:pPr fontAlgn="base">
              <a:spcAft>
                <a:spcPct val="0"/>
              </a:spcAft>
              <a:defRPr/>
            </a:pPr>
            <a:endParaRPr lang="fr-FR" altLang="fr-FR" sz="1400" dirty="0" smtClean="0">
              <a:latin typeface="Arial" panose="020B0604020202020204" pitchFamily="34" charset="0"/>
              <a:cs typeface="Arial" panose="020B0604020202020204" pitchFamily="34" charset="0"/>
            </a:endParaRPr>
          </a:p>
          <a:p>
            <a:pPr marL="0" indent="0" fontAlgn="base">
              <a:spcAft>
                <a:spcPct val="0"/>
              </a:spcAft>
              <a:buNone/>
              <a:defRPr/>
            </a:pPr>
            <a:endParaRPr lang="fr-FR" altLang="fr-FR" sz="1400" dirty="0" smtClean="0">
              <a:latin typeface="Arial" panose="020B0604020202020204" pitchFamily="34" charset="0"/>
              <a:cs typeface="Arial" panose="020B0604020202020204" pitchFamily="34" charset="0"/>
            </a:endParaRPr>
          </a:p>
          <a:p>
            <a:pPr fontAlgn="base">
              <a:spcAft>
                <a:spcPct val="0"/>
              </a:spcAft>
              <a:defRPr/>
            </a:pPr>
            <a:endParaRPr lang="fr-FR" altLang="fr-FR" sz="1400" dirty="0">
              <a:latin typeface="Arial" panose="020B0604020202020204" pitchFamily="34" charset="0"/>
              <a:cs typeface="Arial" panose="020B0604020202020204" pitchFamily="34" charset="0"/>
            </a:endParaRPr>
          </a:p>
          <a:p>
            <a:pPr fontAlgn="base">
              <a:spcAft>
                <a:spcPct val="0"/>
              </a:spcAft>
              <a:buFont typeface="Arial" panose="020B0604020202020204" pitchFamily="34" charset="0"/>
              <a:buChar char="■"/>
              <a:defRPr/>
            </a:pPr>
            <a:endParaRPr lang="fr-FR" altLang="fr-FR" sz="1400" i="1"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4025491C-61F5-BA4F-9F24-F7667162B10C}"/>
              </a:ext>
            </a:extLst>
          </p:cNvPr>
          <p:cNvSpPr>
            <a:spLocks noGrp="1"/>
          </p:cNvSpPr>
          <p:nvPr>
            <p:ph type="title"/>
          </p:nvPr>
        </p:nvSpPr>
        <p:spPr/>
        <p:txBody>
          <a:bodyPr/>
          <a:lstStyle/>
          <a:p>
            <a:r>
              <a:rPr lang="fr-FR" dirty="0"/>
              <a:t>Absence des élèves aux évaluations</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Tree>
    <p:extLst>
      <p:ext uri="{BB962C8B-B14F-4D97-AF65-F5344CB8AC3E}">
        <p14:creationId xmlns:p14="http://schemas.microsoft.com/office/powerpoint/2010/main" val="30698221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4BA991E1-4741-6C41-AAA4-0FD3CEEC051E}"/>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940B1756-E253-154A-AB9B-8EF33EF0BB25}"/>
              </a:ext>
            </a:extLst>
          </p:cNvPr>
          <p:cNvSpPr>
            <a:spLocks noGrp="1"/>
          </p:cNvSpPr>
          <p:nvPr>
            <p:ph type="sldNum" sz="quarter" idx="12"/>
          </p:nvPr>
        </p:nvSpPr>
        <p:spPr/>
        <p:txBody>
          <a:bodyPr/>
          <a:lstStyle/>
          <a:p>
            <a:fld id="{733122C9-A0B9-462F-8757-0847AD287B63}" type="slidenum">
              <a:rPr lang="fr-FR" smtClean="0"/>
              <a:pPr/>
              <a:t>7</a:t>
            </a:fld>
            <a:endParaRPr lang="fr-FR" dirty="0"/>
          </a:p>
        </p:txBody>
      </p:sp>
      <p:sp>
        <p:nvSpPr>
          <p:cNvPr id="5" name="Espace réservé du texte 4">
            <a:extLst>
              <a:ext uri="{FF2B5EF4-FFF2-40B4-BE49-F238E27FC236}">
                <a16:creationId xmlns:a16="http://schemas.microsoft.com/office/drawing/2014/main" id="{992D0A37-E69A-5F45-9BE1-B3D18EB434D4}"/>
              </a:ext>
            </a:extLst>
          </p:cNvPr>
          <p:cNvSpPr>
            <a:spLocks noGrp="1"/>
          </p:cNvSpPr>
          <p:nvPr>
            <p:ph type="body" sz="quarter" idx="13"/>
          </p:nvPr>
        </p:nvSpPr>
        <p:spPr/>
        <p:txBody>
          <a:bodyPr/>
          <a:lstStyle/>
          <a:p>
            <a:pPr fontAlgn="base">
              <a:spcAft>
                <a:spcPct val="0"/>
              </a:spcAft>
              <a:defRPr/>
            </a:pPr>
            <a:r>
              <a:rPr lang="fr-FR" altLang="fr-FR" sz="1400" b="1" dirty="0">
                <a:latin typeface="Arial" panose="020B0604020202020204" pitchFamily="34" charset="0"/>
                <a:cs typeface="Arial" panose="020B0604020202020204" pitchFamily="34" charset="0"/>
              </a:rPr>
              <a:t>Si l’absence d’un élève à une évaluation est jugée par son professeur comme faisant porter un risque à la représentativité de sa moyenne trimestrielle ou semestrielle, </a:t>
            </a:r>
            <a:r>
              <a:rPr lang="fr-FR" altLang="fr-FR" sz="1400" dirty="0">
                <a:latin typeface="Arial" panose="020B0604020202020204" pitchFamily="34" charset="0"/>
                <a:cs typeface="Arial" panose="020B0604020202020204" pitchFamily="34" charset="0"/>
              </a:rPr>
              <a:t>une nouvelle évaluation</a:t>
            </a:r>
            <a:r>
              <a:rPr lang="fr-FR" altLang="fr-FR" sz="1400" b="1" dirty="0">
                <a:latin typeface="Arial" panose="020B0604020202020204" pitchFamily="34" charset="0"/>
                <a:cs typeface="Arial" panose="020B0604020202020204" pitchFamily="34" charset="0"/>
              </a:rPr>
              <a:t> </a:t>
            </a:r>
            <a:br>
              <a:rPr lang="fr-FR" altLang="fr-FR" sz="1400" b="1" dirty="0">
                <a:latin typeface="Arial" panose="020B0604020202020204" pitchFamily="34" charset="0"/>
                <a:cs typeface="Arial" panose="020B0604020202020204" pitchFamily="34" charset="0"/>
              </a:rPr>
            </a:br>
            <a:r>
              <a:rPr lang="fr-FR" altLang="fr-FR" sz="1400" dirty="0">
                <a:latin typeface="Arial" panose="020B0604020202020204" pitchFamily="34" charset="0"/>
                <a:cs typeface="Arial" panose="020B0604020202020204" pitchFamily="34" charset="0"/>
              </a:rPr>
              <a:t>est spécifiquement organisée à son intention.</a:t>
            </a:r>
          </a:p>
          <a:p>
            <a:pPr marL="350838" lvl="1" indent="-171450" fontAlgn="base">
              <a:spcAft>
                <a:spcPct val="0"/>
              </a:spcAft>
              <a:defRPr/>
            </a:pPr>
            <a:r>
              <a:rPr lang="fr-FR" altLang="fr-FR" dirty="0">
                <a:latin typeface="Arial" panose="020B0604020202020204" pitchFamily="34" charset="0"/>
                <a:cs typeface="Arial" panose="020B0604020202020204" pitchFamily="34" charset="0"/>
              </a:rPr>
              <a:t>Chaque établissement précise dans son projet d'évaluation, porté à la connaissance des élèves </a:t>
            </a:r>
            <a:br>
              <a:rPr lang="fr-FR" altLang="fr-FR" dirty="0">
                <a:latin typeface="Arial" panose="020B0604020202020204" pitchFamily="34" charset="0"/>
                <a:cs typeface="Arial" panose="020B0604020202020204" pitchFamily="34" charset="0"/>
              </a:rPr>
            </a:br>
            <a:r>
              <a:rPr lang="fr-FR" altLang="fr-FR" dirty="0">
                <a:latin typeface="Arial" panose="020B0604020202020204" pitchFamily="34" charset="0"/>
                <a:cs typeface="Arial" panose="020B0604020202020204" pitchFamily="34" charset="0"/>
              </a:rPr>
              <a:t>et des familles, le seuil minimum en deçà duquel la moyenne de l'élève ne pourra être retenue </a:t>
            </a:r>
            <a:br>
              <a:rPr lang="fr-FR" altLang="fr-FR" dirty="0">
                <a:latin typeface="Arial" panose="020B0604020202020204" pitchFamily="34" charset="0"/>
                <a:cs typeface="Arial" panose="020B0604020202020204" pitchFamily="34" charset="0"/>
              </a:rPr>
            </a:br>
            <a:r>
              <a:rPr lang="fr-FR" altLang="fr-FR" dirty="0">
                <a:latin typeface="Arial" panose="020B0604020202020204" pitchFamily="34" charset="0"/>
                <a:cs typeface="Arial" panose="020B0604020202020204" pitchFamily="34" charset="0"/>
              </a:rPr>
              <a:t>pour le baccalauréat et entraînera l’organisation d’une nouvelle interrogation par son professeur. </a:t>
            </a:r>
          </a:p>
          <a:p>
            <a:pPr fontAlgn="base">
              <a:spcAft>
                <a:spcPct val="0"/>
              </a:spcAft>
              <a:buFont typeface="Arial" panose="020B0604020202020204" pitchFamily="34" charset="0"/>
              <a:buChar char="■"/>
              <a:defRPr/>
            </a:pPr>
            <a:endParaRPr lang="fr-FR" altLang="fr-FR" sz="1400" dirty="0">
              <a:latin typeface="Arial" panose="020B0604020202020204" pitchFamily="34" charset="0"/>
              <a:cs typeface="Arial" panose="020B0604020202020204" pitchFamily="34" charset="0"/>
            </a:endParaRPr>
          </a:p>
          <a:p>
            <a:pPr fontAlgn="base">
              <a:spcAft>
                <a:spcPct val="0"/>
              </a:spcAft>
              <a:defRPr/>
            </a:pPr>
            <a:r>
              <a:rPr lang="fr-FR" altLang="fr-FR" sz="1400" b="1" dirty="0">
                <a:latin typeface="Arial" panose="020B0604020202020204" pitchFamily="34" charset="0"/>
                <a:cs typeface="Arial" panose="020B0604020202020204" pitchFamily="34" charset="0"/>
              </a:rPr>
              <a:t>Si un élève ne dispose pas d'une moyenne annuelle</a:t>
            </a:r>
            <a:r>
              <a:rPr lang="fr-FR" altLang="fr-FR" sz="1400" b="1" dirty="0">
                <a:solidFill>
                  <a:srgbClr val="00B0F0"/>
                </a:solidFill>
                <a:latin typeface="Arial" panose="020B0604020202020204" pitchFamily="34" charset="0"/>
                <a:cs typeface="Arial" panose="020B0604020202020204" pitchFamily="34" charset="0"/>
              </a:rPr>
              <a:t> </a:t>
            </a:r>
            <a:r>
              <a:rPr lang="fr-FR" altLang="fr-FR" sz="1400" dirty="0">
                <a:latin typeface="Arial" panose="020B0604020202020204" pitchFamily="34" charset="0"/>
                <a:cs typeface="Arial" panose="020B0604020202020204" pitchFamily="34" charset="0"/>
              </a:rPr>
              <a:t>pour un ou plusieurs enseignements en classe de première ou en classe de terminale, il est convoqué à une évaluation de remplacement. </a:t>
            </a:r>
          </a:p>
          <a:p>
            <a:pPr marL="350838" lvl="1" indent="-171450" fontAlgn="base">
              <a:spcAft>
                <a:spcPct val="0"/>
              </a:spcAft>
              <a:defRPr/>
            </a:pPr>
            <a:r>
              <a:rPr lang="fr-FR" altLang="fr-FR" dirty="0">
                <a:latin typeface="Arial" panose="020B0604020202020204" pitchFamily="34" charset="0"/>
                <a:cs typeface="Arial" panose="020B0604020202020204" pitchFamily="34" charset="0"/>
              </a:rPr>
              <a:t>Si la moyenne manquante est celle de l'année de première, cette évaluation ponctuelle est organisée avant la fin de l’année de première et porte sur le programme de la classe de première.</a:t>
            </a:r>
          </a:p>
          <a:p>
            <a:pPr marL="350838" lvl="1" indent="-171450" fontAlgn="base">
              <a:spcAft>
                <a:spcPct val="0"/>
              </a:spcAft>
              <a:defRPr/>
            </a:pPr>
            <a:r>
              <a:rPr lang="fr-FR" altLang="fr-FR" dirty="0">
                <a:latin typeface="Arial" panose="020B0604020202020204" pitchFamily="34" charset="0"/>
                <a:cs typeface="Arial" panose="020B0604020202020204" pitchFamily="34" charset="0"/>
              </a:rPr>
              <a:t>Si la moyenne manquante est celle de l'année de terminale, l'évaluation ponctuelle est organisée avant la fin de l'année de terminale et porte sur le programme de terminale. La note obtenue par l'élève à cette évaluation de remplacement est retenue en lieu et place de la moyenne manquante.</a:t>
            </a:r>
          </a:p>
          <a:p>
            <a:pPr fontAlgn="base">
              <a:spcAft>
                <a:spcPct val="0"/>
              </a:spcAft>
              <a:buFont typeface="Arial" panose="020B0604020202020204" pitchFamily="34" charset="0"/>
              <a:buChar char="■"/>
              <a:defRPr/>
            </a:pPr>
            <a:endParaRPr lang="fr-FR" altLang="fr-FR" sz="1400" i="1"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4025491C-61F5-BA4F-9F24-F7667162B10C}"/>
              </a:ext>
            </a:extLst>
          </p:cNvPr>
          <p:cNvSpPr>
            <a:spLocks noGrp="1"/>
          </p:cNvSpPr>
          <p:nvPr>
            <p:ph type="title"/>
          </p:nvPr>
        </p:nvSpPr>
        <p:spPr/>
        <p:txBody>
          <a:bodyPr/>
          <a:lstStyle/>
          <a:p>
            <a:r>
              <a:rPr lang="fr-FR" dirty="0"/>
              <a:t>Absence des élèves aux évaluations</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Tree>
    <p:extLst>
      <p:ext uri="{BB962C8B-B14F-4D97-AF65-F5344CB8AC3E}">
        <p14:creationId xmlns:p14="http://schemas.microsoft.com/office/powerpoint/2010/main" val="41341634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B7AE2A3C-CF9E-644F-8300-6819F480A95A}"/>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27659BDE-4667-9B47-8E1B-7174212AC70B}"/>
              </a:ext>
            </a:extLst>
          </p:cNvPr>
          <p:cNvSpPr>
            <a:spLocks noGrp="1"/>
          </p:cNvSpPr>
          <p:nvPr>
            <p:ph type="sldNum" sz="quarter" idx="12"/>
          </p:nvPr>
        </p:nvSpPr>
        <p:spPr/>
        <p:txBody>
          <a:bodyPr/>
          <a:lstStyle/>
          <a:p>
            <a:fld id="{733122C9-A0B9-462F-8757-0847AD287B63}" type="slidenum">
              <a:rPr lang="fr-FR" smtClean="0"/>
              <a:pPr/>
              <a:t>8</a:t>
            </a:fld>
            <a:endParaRPr lang="fr-FR" dirty="0"/>
          </a:p>
        </p:txBody>
      </p:sp>
      <p:sp>
        <p:nvSpPr>
          <p:cNvPr id="5" name="Espace réservé du texte 4">
            <a:extLst>
              <a:ext uri="{FF2B5EF4-FFF2-40B4-BE49-F238E27FC236}">
                <a16:creationId xmlns:a16="http://schemas.microsoft.com/office/drawing/2014/main" id="{93D20218-3168-9F4A-B02B-E14AFC6E88E2}"/>
              </a:ext>
            </a:extLst>
          </p:cNvPr>
          <p:cNvSpPr>
            <a:spLocks noGrp="1"/>
          </p:cNvSpPr>
          <p:nvPr>
            <p:ph type="body" sz="quarter" idx="13"/>
          </p:nvPr>
        </p:nvSpPr>
        <p:spPr/>
        <p:txBody>
          <a:bodyPr/>
          <a:lstStyle/>
          <a:p>
            <a:pPr fontAlgn="base">
              <a:spcAft>
                <a:spcPts val="200"/>
              </a:spcAft>
              <a:defRPr/>
            </a:pPr>
            <a:r>
              <a:rPr lang="fr-FR" altLang="fr-FR" sz="1400" dirty="0">
                <a:latin typeface="Arial" panose="020B0604020202020204" pitchFamily="34" charset="0"/>
                <a:cs typeface="Arial" panose="020B0604020202020204" pitchFamily="34" charset="0"/>
              </a:rPr>
              <a:t>La note globale de contrôle continu est obtenue par des évaluations organisées par les professeurs pendant la scolarité en classes de première et de terminale, dans les enseignements ne faisant pas l’objet d’une épreuve terminale. Elle représente </a:t>
            </a:r>
            <a:r>
              <a:rPr lang="fr-FR" altLang="fr-FR" sz="1400" dirty="0" smtClean="0">
                <a:latin typeface="Arial" panose="020B0604020202020204" pitchFamily="34" charset="0"/>
                <a:cs typeface="Arial" panose="020B0604020202020204" pitchFamily="34" charset="0"/>
              </a:rPr>
              <a:t>40 % </a:t>
            </a:r>
            <a:r>
              <a:rPr lang="fr-FR" altLang="fr-FR" sz="1400" dirty="0">
                <a:latin typeface="Arial" panose="020B0604020202020204" pitchFamily="34" charset="0"/>
                <a:cs typeface="Arial" panose="020B0604020202020204" pitchFamily="34" charset="0"/>
              </a:rPr>
              <a:t>de la note globale du baccalauréat : </a:t>
            </a:r>
          </a:p>
          <a:p>
            <a:pPr lvl="1" fontAlgn="base">
              <a:spcBef>
                <a:spcPts val="400"/>
              </a:spcBef>
              <a:spcAft>
                <a:spcPts val="200"/>
              </a:spcAft>
              <a:defRPr/>
            </a:pPr>
            <a:r>
              <a:rPr lang="fr-FR" altLang="fr-FR" dirty="0">
                <a:latin typeface="Arial" panose="020B0604020202020204" pitchFamily="34" charset="0"/>
                <a:cs typeface="Arial" panose="020B0604020202020204" pitchFamily="34" charset="0"/>
              </a:rPr>
              <a:t>Histoire-géographie</a:t>
            </a:r>
          </a:p>
          <a:p>
            <a:pPr lvl="1" fontAlgn="base">
              <a:spcBef>
                <a:spcPts val="0"/>
              </a:spcBef>
              <a:spcAft>
                <a:spcPts val="200"/>
              </a:spcAft>
              <a:defRPr/>
            </a:pPr>
            <a:r>
              <a:rPr lang="fr-FR" altLang="fr-FR" dirty="0">
                <a:latin typeface="Arial" panose="020B0604020202020204" pitchFamily="34" charset="0"/>
                <a:cs typeface="Arial" panose="020B0604020202020204" pitchFamily="34" charset="0"/>
              </a:rPr>
              <a:t>LVA</a:t>
            </a:r>
          </a:p>
          <a:p>
            <a:pPr lvl="1" fontAlgn="base">
              <a:spcBef>
                <a:spcPts val="0"/>
              </a:spcBef>
              <a:spcAft>
                <a:spcPts val="200"/>
              </a:spcAft>
              <a:defRPr/>
            </a:pPr>
            <a:r>
              <a:rPr lang="fr-FR" altLang="fr-FR" dirty="0">
                <a:latin typeface="Arial" panose="020B0604020202020204" pitchFamily="34" charset="0"/>
                <a:cs typeface="Arial" panose="020B0604020202020204" pitchFamily="34" charset="0"/>
              </a:rPr>
              <a:t>LVB</a:t>
            </a:r>
          </a:p>
          <a:p>
            <a:pPr lvl="1" fontAlgn="base">
              <a:spcBef>
                <a:spcPts val="0"/>
              </a:spcBef>
              <a:spcAft>
                <a:spcPts val="200"/>
              </a:spcAft>
              <a:defRPr/>
            </a:pPr>
            <a:r>
              <a:rPr lang="fr-FR" altLang="fr-FR" dirty="0">
                <a:latin typeface="Arial" panose="020B0604020202020204" pitchFamily="34" charset="0"/>
                <a:cs typeface="Arial" panose="020B0604020202020204" pitchFamily="34" charset="0"/>
              </a:rPr>
              <a:t>Enseignement scientifique/mathématiques</a:t>
            </a:r>
          </a:p>
          <a:p>
            <a:pPr lvl="1" fontAlgn="base">
              <a:spcBef>
                <a:spcPts val="0"/>
              </a:spcBef>
              <a:spcAft>
                <a:spcPts val="200"/>
              </a:spcAft>
              <a:defRPr/>
            </a:pPr>
            <a:r>
              <a:rPr lang="fr-FR" altLang="fr-FR" dirty="0">
                <a:latin typeface="Arial" panose="020B0604020202020204" pitchFamily="34" charset="0"/>
                <a:cs typeface="Arial" panose="020B0604020202020204" pitchFamily="34" charset="0"/>
              </a:rPr>
              <a:t>EPS</a:t>
            </a:r>
          </a:p>
          <a:p>
            <a:pPr lvl="1" fontAlgn="base">
              <a:spcBef>
                <a:spcPts val="0"/>
              </a:spcBef>
              <a:spcAft>
                <a:spcPts val="200"/>
              </a:spcAft>
              <a:defRPr/>
            </a:pPr>
            <a:r>
              <a:rPr lang="fr-FR" altLang="fr-FR" dirty="0">
                <a:latin typeface="Arial" panose="020B0604020202020204" pitchFamily="34" charset="0"/>
                <a:cs typeface="Arial" panose="020B0604020202020204" pitchFamily="34" charset="0"/>
              </a:rPr>
              <a:t>EMC</a:t>
            </a:r>
          </a:p>
          <a:p>
            <a:pPr lvl="1" fontAlgn="base">
              <a:spcBef>
                <a:spcPts val="0"/>
              </a:spcBef>
              <a:spcAft>
                <a:spcPts val="200"/>
              </a:spcAft>
              <a:defRPr/>
            </a:pPr>
            <a:r>
              <a:rPr lang="fr-FR" altLang="fr-FR" dirty="0">
                <a:latin typeface="Arial" panose="020B0604020202020204" pitchFamily="34" charset="0"/>
                <a:cs typeface="Arial" panose="020B0604020202020204" pitchFamily="34" charset="0"/>
              </a:rPr>
              <a:t>EDS suivi uniquement en </a:t>
            </a:r>
            <a:r>
              <a:rPr lang="fr-FR" altLang="fr-FR" dirty="0" smtClean="0">
                <a:latin typeface="Arial" panose="020B0604020202020204" pitchFamily="34" charset="0"/>
                <a:cs typeface="Arial" panose="020B0604020202020204" pitchFamily="34" charset="0"/>
              </a:rPr>
              <a:t>1</a:t>
            </a:r>
            <a:r>
              <a:rPr lang="fr-FR" altLang="fr-FR" baseline="30000" dirty="0" smtClean="0">
                <a:latin typeface="Arial" panose="020B0604020202020204" pitchFamily="34" charset="0"/>
                <a:cs typeface="Arial" panose="020B0604020202020204" pitchFamily="34" charset="0"/>
              </a:rPr>
              <a:t>re</a:t>
            </a:r>
            <a:r>
              <a:rPr lang="fr-FR" altLang="fr-FR" dirty="0" smtClean="0">
                <a:latin typeface="Arial" panose="020B0604020202020204" pitchFamily="34" charset="0"/>
                <a:cs typeface="Arial" panose="020B0604020202020204" pitchFamily="34" charset="0"/>
              </a:rPr>
              <a:t> </a:t>
            </a:r>
            <a:endParaRPr lang="fr-FR" altLang="fr-FR" dirty="0">
              <a:latin typeface="Arial" panose="020B0604020202020204" pitchFamily="34" charset="0"/>
              <a:cs typeface="Arial" panose="020B0604020202020204" pitchFamily="34" charset="0"/>
            </a:endParaRPr>
          </a:p>
          <a:p>
            <a:pPr fontAlgn="base">
              <a:spcBef>
                <a:spcPts val="1600"/>
              </a:spcBef>
              <a:spcAft>
                <a:spcPct val="0"/>
              </a:spcAft>
              <a:defRPr/>
            </a:pPr>
            <a:r>
              <a:rPr lang="fr-FR" altLang="fr-FR" sz="1400" dirty="0">
                <a:latin typeface="Arial" panose="020B0604020202020204" pitchFamily="34" charset="0"/>
                <a:cs typeface="Arial" panose="020B0604020202020204" pitchFamily="34" charset="0"/>
              </a:rPr>
              <a:t>Le livret scolaire comporte l’ensemble des moyennes : dans les enseignement comptant pour les </a:t>
            </a:r>
            <a:r>
              <a:rPr lang="fr-FR" altLang="fr-FR" sz="1400" dirty="0" smtClean="0">
                <a:latin typeface="Arial" panose="020B0604020202020204" pitchFamily="34" charset="0"/>
                <a:cs typeface="Arial" panose="020B0604020202020204" pitchFamily="34" charset="0"/>
              </a:rPr>
              <a:t>40 %, </a:t>
            </a:r>
            <a:r>
              <a:rPr lang="fr-FR" altLang="fr-FR" sz="1400" dirty="0">
                <a:latin typeface="Arial" panose="020B0604020202020204" pitchFamily="34" charset="0"/>
                <a:cs typeface="Arial" panose="020B0604020202020204" pitchFamily="34" charset="0"/>
              </a:rPr>
              <a:t>dans les autres enseignements obligatoires en 1</a:t>
            </a:r>
            <a:r>
              <a:rPr lang="fr-FR" altLang="fr-FR" sz="1400" baseline="30000" dirty="0">
                <a:latin typeface="Arial" panose="020B0604020202020204" pitchFamily="34" charset="0"/>
                <a:cs typeface="Arial" panose="020B0604020202020204" pitchFamily="34" charset="0"/>
              </a:rPr>
              <a:t>re</a:t>
            </a:r>
            <a:r>
              <a:rPr lang="fr-FR" altLang="fr-FR" sz="1400" dirty="0">
                <a:latin typeface="Arial" panose="020B0604020202020204" pitchFamily="34" charset="0"/>
                <a:cs typeface="Arial" panose="020B0604020202020204" pitchFamily="34" charset="0"/>
              </a:rPr>
              <a:t> et en </a:t>
            </a:r>
            <a:r>
              <a:rPr lang="fr-FR" altLang="fr-FR" sz="1400" dirty="0" smtClean="0">
                <a:latin typeface="Arial" panose="020B0604020202020204" pitchFamily="34" charset="0"/>
                <a:cs typeface="Arial" panose="020B0604020202020204" pitchFamily="34" charset="0"/>
              </a:rPr>
              <a:t>terminale</a:t>
            </a:r>
            <a:r>
              <a:rPr lang="fr-FR" altLang="fr-FR" sz="1400" dirty="0">
                <a:latin typeface="Arial" panose="020B0604020202020204" pitchFamily="34" charset="0"/>
                <a:cs typeface="Arial" panose="020B0604020202020204" pitchFamily="34" charset="0"/>
              </a:rPr>
              <a:t>, dans les enseignements spécifiques des sections linguistiques et dans les enseignements optionnels.</a:t>
            </a:r>
          </a:p>
          <a:p>
            <a:endParaRPr lang="fr-FR" sz="1400" dirty="0"/>
          </a:p>
        </p:txBody>
      </p:sp>
      <p:sp>
        <p:nvSpPr>
          <p:cNvPr id="6" name="Titre 5">
            <a:extLst>
              <a:ext uri="{FF2B5EF4-FFF2-40B4-BE49-F238E27FC236}">
                <a16:creationId xmlns:a16="http://schemas.microsoft.com/office/drawing/2014/main" id="{0E68A628-DF02-9D4D-BDE5-CF856E4E5CD2}"/>
              </a:ext>
            </a:extLst>
          </p:cNvPr>
          <p:cNvSpPr>
            <a:spLocks noGrp="1"/>
          </p:cNvSpPr>
          <p:nvPr>
            <p:ph type="title"/>
          </p:nvPr>
        </p:nvSpPr>
        <p:spPr/>
        <p:txBody>
          <a:bodyPr/>
          <a:lstStyle/>
          <a:p>
            <a:r>
              <a:rPr lang="fr-FR" dirty="0"/>
              <a:t>Livret scolaire et contrôle continu</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343691" y="188640"/>
            <a:ext cx="1440307" cy="782680"/>
          </a:xfrm>
          <a:prstGeom prst="rect">
            <a:avLst/>
          </a:prstGeom>
        </p:spPr>
      </p:pic>
    </p:spTree>
    <p:extLst>
      <p:ext uri="{BB962C8B-B14F-4D97-AF65-F5344CB8AC3E}">
        <p14:creationId xmlns:p14="http://schemas.microsoft.com/office/powerpoint/2010/main" val="103405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58883741-EF27-4D40-A59E-2316104BE6DC}"/>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C76B36AE-8945-1242-AC76-BD54FDE72102}"/>
              </a:ext>
            </a:extLst>
          </p:cNvPr>
          <p:cNvSpPr>
            <a:spLocks noGrp="1"/>
          </p:cNvSpPr>
          <p:nvPr>
            <p:ph type="sldNum" sz="quarter" idx="12"/>
          </p:nvPr>
        </p:nvSpPr>
        <p:spPr/>
        <p:txBody>
          <a:bodyPr/>
          <a:lstStyle/>
          <a:p>
            <a:fld id="{733122C9-A0B9-462F-8757-0847AD287B63}" type="slidenum">
              <a:rPr lang="fr-FR" smtClean="0"/>
              <a:pPr/>
              <a:t>9</a:t>
            </a:fld>
            <a:endParaRPr lang="fr-FR" dirty="0"/>
          </a:p>
        </p:txBody>
      </p:sp>
      <p:sp>
        <p:nvSpPr>
          <p:cNvPr id="5" name="Espace réservé du texte 4">
            <a:extLst>
              <a:ext uri="{FF2B5EF4-FFF2-40B4-BE49-F238E27FC236}">
                <a16:creationId xmlns:a16="http://schemas.microsoft.com/office/drawing/2014/main" id="{5E50F8FB-5C85-FE42-BA98-F6077557D327}"/>
              </a:ext>
            </a:extLst>
          </p:cNvPr>
          <p:cNvSpPr>
            <a:spLocks noGrp="1"/>
          </p:cNvSpPr>
          <p:nvPr>
            <p:ph type="body" sz="quarter" idx="13"/>
          </p:nvPr>
        </p:nvSpPr>
        <p:spPr>
          <a:xfrm>
            <a:off x="359998" y="2636912"/>
            <a:ext cx="8424000" cy="3672408"/>
          </a:xfrm>
        </p:spPr>
        <p:txBody>
          <a:bodyPr/>
          <a:lstStyle/>
          <a:p>
            <a:pPr fontAlgn="base">
              <a:spcAft>
                <a:spcPts val="200"/>
              </a:spcAft>
              <a:defRPr/>
            </a:pPr>
            <a:r>
              <a:rPr lang="fr-FR" altLang="fr-FR" sz="1400" b="1" dirty="0">
                <a:latin typeface="Arial" panose="020B0604020202020204" pitchFamily="34" charset="0"/>
                <a:cs typeface="Arial" panose="020B0604020202020204" pitchFamily="34" charset="0"/>
              </a:rPr>
              <a:t>Voie générale</a:t>
            </a:r>
          </a:p>
          <a:p>
            <a:pPr lvl="1" fontAlgn="base">
              <a:spcBef>
                <a:spcPts val="200"/>
              </a:spcBef>
              <a:spcAft>
                <a:spcPts val="200"/>
              </a:spcAft>
              <a:defRPr/>
            </a:pPr>
            <a:r>
              <a:rPr lang="fr-FR" altLang="fr-FR" dirty="0" smtClean="0">
                <a:latin typeface="+mj-lt"/>
                <a:cs typeface="Arial" pitchFamily="34" charset="0"/>
              </a:rPr>
              <a:t>Les élèves </a:t>
            </a:r>
            <a:r>
              <a:rPr lang="fr-FR" altLang="fr-FR" dirty="0">
                <a:latin typeface="+mj-lt"/>
                <a:cs typeface="Arial" pitchFamily="34" charset="0"/>
              </a:rPr>
              <a:t>de 1</a:t>
            </a:r>
            <a:r>
              <a:rPr lang="fr-FR" altLang="fr-FR" baseline="30000" dirty="0">
                <a:latin typeface="+mj-lt"/>
                <a:cs typeface="Arial" pitchFamily="34" charset="0"/>
              </a:rPr>
              <a:t>re</a:t>
            </a:r>
            <a:r>
              <a:rPr lang="fr-FR" altLang="fr-FR" dirty="0">
                <a:latin typeface="+mj-lt"/>
                <a:cs typeface="Arial" pitchFamily="34" charset="0"/>
              </a:rPr>
              <a:t> </a:t>
            </a:r>
            <a:r>
              <a:rPr lang="fr-FR" altLang="fr-FR" dirty="0" smtClean="0">
                <a:latin typeface="+mj-lt"/>
                <a:cs typeface="Arial" pitchFamily="34" charset="0"/>
              </a:rPr>
              <a:t>communiqueront au 1</a:t>
            </a:r>
            <a:r>
              <a:rPr lang="fr-FR" altLang="fr-FR" baseline="30000" dirty="0" smtClean="0">
                <a:latin typeface="+mj-lt"/>
                <a:cs typeface="Arial" pitchFamily="34" charset="0"/>
              </a:rPr>
              <a:t>er</a:t>
            </a:r>
            <a:r>
              <a:rPr lang="fr-FR" altLang="fr-FR" dirty="0" smtClean="0">
                <a:latin typeface="+mj-lt"/>
                <a:cs typeface="Arial" pitchFamily="34" charset="0"/>
              </a:rPr>
              <a:t> semestre </a:t>
            </a:r>
            <a:r>
              <a:rPr lang="fr-FR" altLang="fr-FR" dirty="0">
                <a:latin typeface="+mj-lt"/>
                <a:cs typeface="Arial" pitchFamily="34" charset="0"/>
              </a:rPr>
              <a:t>l’enseignement de spécialité qu’il ne souhaite pas poursuivre en </a:t>
            </a:r>
            <a:r>
              <a:rPr lang="fr-FR" altLang="fr-FR" dirty="0" smtClean="0">
                <a:latin typeface="+mj-lt"/>
                <a:cs typeface="Arial" pitchFamily="34" charset="0"/>
              </a:rPr>
              <a:t>terminale (EDSNP). </a:t>
            </a:r>
            <a:r>
              <a:rPr lang="fr-FR" altLang="fr-FR" dirty="0" smtClean="0">
                <a:latin typeface="+mj-lt"/>
                <a:cs typeface="Arial" pitchFamily="34" charset="0"/>
              </a:rPr>
              <a:t>Ce choix sera confirmé au conseil de classe du 2</a:t>
            </a:r>
            <a:r>
              <a:rPr lang="fr-FR" altLang="fr-FR" baseline="30000" dirty="0" smtClean="0">
                <a:latin typeface="+mj-lt"/>
                <a:cs typeface="Arial" pitchFamily="34" charset="0"/>
              </a:rPr>
              <a:t>ème</a:t>
            </a:r>
            <a:r>
              <a:rPr lang="fr-FR" altLang="fr-FR" dirty="0" smtClean="0">
                <a:latin typeface="+mj-lt"/>
                <a:cs typeface="Arial" pitchFamily="34" charset="0"/>
              </a:rPr>
              <a:t> semestre. </a:t>
            </a:r>
            <a:endParaRPr lang="fr-FR" altLang="fr-FR" dirty="0">
              <a:latin typeface="+mj-lt"/>
              <a:cs typeface="Arial" pitchFamily="34" charset="0"/>
            </a:endParaRPr>
          </a:p>
          <a:p>
            <a:pPr lvl="1" fontAlgn="base">
              <a:spcBef>
                <a:spcPts val="200"/>
              </a:spcBef>
              <a:spcAft>
                <a:spcPts val="200"/>
              </a:spcAft>
              <a:defRPr/>
            </a:pPr>
            <a:r>
              <a:rPr lang="fr-FR" altLang="fr-FR" dirty="0">
                <a:latin typeface="+mj-lt"/>
                <a:cs typeface="Arial" pitchFamily="34" charset="0"/>
              </a:rPr>
              <a:t>La moyenne annuelle de première dans cet enseignement est prise en compte dans les </a:t>
            </a:r>
            <a:r>
              <a:rPr lang="fr-FR" altLang="fr-FR" dirty="0" smtClean="0">
                <a:latin typeface="+mj-lt"/>
                <a:cs typeface="Arial" pitchFamily="34" charset="0"/>
              </a:rPr>
              <a:t>40 % </a:t>
            </a:r>
            <a:r>
              <a:rPr lang="fr-FR" altLang="fr-FR" dirty="0">
                <a:latin typeface="+mj-lt"/>
                <a:cs typeface="Arial" pitchFamily="34" charset="0"/>
              </a:rPr>
              <a:t>du contrôle continu, avec un </a:t>
            </a:r>
            <a:r>
              <a:rPr lang="fr-FR" altLang="fr-FR" b="1" dirty="0">
                <a:latin typeface="+mj-lt"/>
                <a:cs typeface="Arial" pitchFamily="34" charset="0"/>
              </a:rPr>
              <a:t>coefficient 8</a:t>
            </a:r>
            <a:r>
              <a:rPr lang="fr-FR" altLang="fr-FR" dirty="0" smtClean="0">
                <a:latin typeface="+mj-lt"/>
                <a:cs typeface="Arial" pitchFamily="34" charset="0"/>
              </a:rPr>
              <a:t>.</a:t>
            </a:r>
          </a:p>
          <a:p>
            <a:pPr lvl="1" fontAlgn="base">
              <a:spcBef>
                <a:spcPts val="200"/>
              </a:spcBef>
              <a:spcAft>
                <a:spcPts val="200"/>
              </a:spcAft>
              <a:defRPr/>
            </a:pPr>
            <a:r>
              <a:rPr lang="fr-FR" b="1" dirty="0">
                <a:cs typeface="Arial" pitchFamily="34" charset="0"/>
              </a:rPr>
              <a:t>Point particulier</a:t>
            </a:r>
            <a:r>
              <a:rPr lang="fr-FR" dirty="0">
                <a:cs typeface="Arial" pitchFamily="34" charset="0"/>
              </a:rPr>
              <a:t> : </a:t>
            </a:r>
            <a:r>
              <a:rPr lang="fr-FR" dirty="0" smtClean="0">
                <a:cs typeface="Arial" pitchFamily="34" charset="0"/>
              </a:rPr>
              <a:t>l’enseignement de spécialité non poursuivi en terminale </a:t>
            </a:r>
            <a:r>
              <a:rPr lang="fr-FR" b="1" dirty="0" smtClean="0">
                <a:cs typeface="Arial" pitchFamily="34" charset="0"/>
              </a:rPr>
              <a:t>devra impérativement être validé</a:t>
            </a:r>
            <a:r>
              <a:rPr lang="fr-FR" dirty="0" smtClean="0">
                <a:cs typeface="Arial" pitchFamily="34" charset="0"/>
              </a:rPr>
              <a:t> par un responsable sur </a:t>
            </a:r>
            <a:r>
              <a:rPr lang="fr-FR" b="1" dirty="0" smtClean="0">
                <a:cs typeface="Arial" pitchFamily="34" charset="0"/>
              </a:rPr>
              <a:t>CYCLADES</a:t>
            </a:r>
            <a:r>
              <a:rPr lang="fr-FR" dirty="0" smtClean="0">
                <a:cs typeface="Arial" pitchFamily="34" charset="0"/>
              </a:rPr>
              <a:t>. </a:t>
            </a:r>
            <a:endParaRPr lang="fr-FR" dirty="0">
              <a:cs typeface="Arial" pitchFamily="34" charset="0"/>
            </a:endParaRPr>
          </a:p>
          <a:p>
            <a:pPr lvl="1" fontAlgn="base">
              <a:spcBef>
                <a:spcPts val="200"/>
              </a:spcBef>
              <a:spcAft>
                <a:spcPts val="200"/>
              </a:spcAft>
              <a:defRPr/>
            </a:pPr>
            <a:endParaRPr lang="fr-FR" altLang="fr-FR" dirty="0">
              <a:latin typeface="+mj-lt"/>
              <a:cs typeface="Arial" pitchFamily="34" charset="0"/>
            </a:endParaRPr>
          </a:p>
          <a:p>
            <a:pPr fontAlgn="base">
              <a:spcBef>
                <a:spcPts val="800"/>
              </a:spcBef>
              <a:spcAft>
                <a:spcPts val="200"/>
              </a:spcAft>
              <a:defRPr/>
            </a:pPr>
            <a:r>
              <a:rPr lang="fr-FR" altLang="fr-FR" sz="1400" b="1" dirty="0">
                <a:latin typeface="Arial" panose="020B0604020202020204" pitchFamily="34" charset="0"/>
                <a:cs typeface="Arial" panose="020B0604020202020204" pitchFamily="34" charset="0"/>
              </a:rPr>
              <a:t>Voie technologique</a:t>
            </a:r>
            <a:r>
              <a:rPr lang="fr-FR" altLang="fr-FR" sz="1400" b="1" dirty="0">
                <a:solidFill>
                  <a:srgbClr val="7AB1E1"/>
                </a:solidFill>
                <a:latin typeface="Arial" panose="020B0604020202020204" pitchFamily="34" charset="0"/>
                <a:cs typeface="Arial" panose="020B0604020202020204" pitchFamily="34" charset="0"/>
              </a:rPr>
              <a:t/>
            </a:r>
            <a:br>
              <a:rPr lang="fr-FR" altLang="fr-FR" sz="1400" b="1" dirty="0">
                <a:solidFill>
                  <a:srgbClr val="7AB1E1"/>
                </a:solidFill>
                <a:latin typeface="Arial" panose="020B0604020202020204" pitchFamily="34" charset="0"/>
                <a:cs typeface="Arial" panose="020B0604020202020204" pitchFamily="34" charset="0"/>
              </a:rPr>
            </a:br>
            <a:r>
              <a:rPr lang="fr-FR" sz="1400" dirty="0">
                <a:latin typeface="+mj-lt"/>
              </a:rPr>
              <a:t>Les enseignements de spécialité suivis uniquement en classe de première sont les suivants, selon les séries : </a:t>
            </a:r>
          </a:p>
          <a:p>
            <a:pPr lvl="1" fontAlgn="base">
              <a:spcBef>
                <a:spcPts val="0"/>
              </a:spcBef>
              <a:spcAft>
                <a:spcPts val="200"/>
              </a:spcAft>
              <a:tabLst>
                <a:tab pos="1109663" algn="l"/>
              </a:tabLst>
              <a:defRPr/>
            </a:pPr>
            <a:r>
              <a:rPr lang="fr-FR" dirty="0" smtClean="0">
                <a:latin typeface="+mj-lt"/>
                <a:cs typeface="Arial" pitchFamily="34" charset="0"/>
              </a:rPr>
              <a:t>STL </a:t>
            </a:r>
            <a:r>
              <a:rPr lang="fr-FR" dirty="0">
                <a:latin typeface="+mj-lt"/>
                <a:cs typeface="Arial" pitchFamily="34" charset="0"/>
              </a:rPr>
              <a:t>: 	Biochimie - biologie</a:t>
            </a:r>
          </a:p>
          <a:p>
            <a:pPr lvl="1" fontAlgn="base">
              <a:spcBef>
                <a:spcPts val="0"/>
              </a:spcBef>
              <a:spcAft>
                <a:spcPts val="200"/>
              </a:spcAft>
              <a:tabLst>
                <a:tab pos="1109663" algn="l"/>
              </a:tabLst>
              <a:defRPr/>
            </a:pPr>
            <a:r>
              <a:rPr lang="fr-FR" dirty="0" smtClean="0">
                <a:latin typeface="+mj-lt"/>
                <a:cs typeface="Arial" pitchFamily="34" charset="0"/>
              </a:rPr>
              <a:t>STI2D </a:t>
            </a:r>
            <a:r>
              <a:rPr lang="fr-FR" dirty="0">
                <a:latin typeface="+mj-lt"/>
                <a:cs typeface="Arial" pitchFamily="34" charset="0"/>
              </a:rPr>
              <a:t>: 	Innovation technologique</a:t>
            </a:r>
          </a:p>
          <a:p>
            <a:pPr lvl="1" fontAlgn="base">
              <a:spcBef>
                <a:spcPts val="0"/>
              </a:spcBef>
              <a:spcAft>
                <a:spcPts val="200"/>
              </a:spcAft>
              <a:tabLst>
                <a:tab pos="1109663" algn="l"/>
              </a:tabLst>
              <a:defRPr/>
            </a:pPr>
            <a:r>
              <a:rPr lang="fr-FR" dirty="0">
                <a:latin typeface="+mj-lt"/>
                <a:cs typeface="Arial" pitchFamily="34" charset="0"/>
              </a:rPr>
              <a:t>STMG : 	Sciences de gestion et </a:t>
            </a:r>
            <a:r>
              <a:rPr lang="fr-FR" dirty="0" smtClean="0">
                <a:latin typeface="+mj-lt"/>
                <a:cs typeface="Arial" pitchFamily="34" charset="0"/>
              </a:rPr>
              <a:t>numérique</a:t>
            </a:r>
          </a:p>
          <a:p>
            <a:pPr lvl="1" fontAlgn="base">
              <a:spcBef>
                <a:spcPts val="0"/>
              </a:spcBef>
              <a:spcAft>
                <a:spcPts val="200"/>
              </a:spcAft>
              <a:tabLst>
                <a:tab pos="1109663" algn="l"/>
              </a:tabLst>
              <a:defRPr/>
            </a:pPr>
            <a:endParaRPr lang="fr-FR" dirty="0">
              <a:latin typeface="+mj-lt"/>
              <a:cs typeface="Arial" pitchFamily="34" charset="0"/>
            </a:endParaRPr>
          </a:p>
        </p:txBody>
      </p:sp>
      <p:sp>
        <p:nvSpPr>
          <p:cNvPr id="6" name="Titre 5">
            <a:extLst>
              <a:ext uri="{FF2B5EF4-FFF2-40B4-BE49-F238E27FC236}">
                <a16:creationId xmlns:a16="http://schemas.microsoft.com/office/drawing/2014/main" id="{6C0EE151-5DEE-5F47-8168-21D8E903BCCB}"/>
              </a:ext>
            </a:extLst>
          </p:cNvPr>
          <p:cNvSpPr>
            <a:spLocks noGrp="1"/>
          </p:cNvSpPr>
          <p:nvPr>
            <p:ph type="title"/>
          </p:nvPr>
        </p:nvSpPr>
        <p:spPr>
          <a:xfrm>
            <a:off x="359999" y="1704040"/>
            <a:ext cx="8424000" cy="788856"/>
          </a:xfrm>
        </p:spPr>
        <p:txBody>
          <a:bodyPr/>
          <a:lstStyle/>
          <a:p>
            <a:r>
              <a:rPr lang="fr-FR" dirty="0"/>
              <a:t>Enseignement de spécialité suivi </a:t>
            </a:r>
            <a:br>
              <a:rPr lang="fr-FR" dirty="0"/>
            </a:br>
            <a:r>
              <a:rPr lang="fr-FR" dirty="0"/>
              <a:t>uniquement en première</a:t>
            </a:r>
          </a:p>
        </p:txBody>
      </p:sp>
      <p:pic>
        <p:nvPicPr>
          <p:cNvPr id="7" name="Image 6" descr="Logo Lycée Officiel.jpg"/>
          <p:cNvPicPr>
            <a:picLocks noChangeAspect="1"/>
          </p:cNvPicPr>
          <p:nvPr>
            <p:custDataLst>
              <p:tags r:id="rId1"/>
            </p:custDataLst>
          </p:nvPr>
        </p:nvPicPr>
        <p:blipFill>
          <a:blip r:embed="rId3" cstate="print"/>
          <a:stretch>
            <a:fillRect/>
          </a:stretch>
        </p:blipFill>
        <p:spPr>
          <a:xfrm>
            <a:off x="7343691" y="188640"/>
            <a:ext cx="1440307" cy="782680"/>
          </a:xfrm>
          <a:prstGeom prst="rect">
            <a:avLst/>
          </a:prstGeom>
        </p:spPr>
      </p:pic>
    </p:spTree>
    <p:extLst>
      <p:ext uri="{BB962C8B-B14F-4D97-AF65-F5344CB8AC3E}">
        <p14:creationId xmlns:p14="http://schemas.microsoft.com/office/powerpoint/2010/main" val="1489555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6AED8250-A306-5247-851B-C0DB4D2F8B11}"/>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DAC395C-4700-0E48-9D80-021BC6AC5578}"/>
              </a:ext>
            </a:extLst>
          </p:cNvPr>
          <p:cNvSpPr>
            <a:spLocks noGrp="1"/>
          </p:cNvSpPr>
          <p:nvPr>
            <p:ph type="sldNum" sz="quarter" idx="12"/>
          </p:nvPr>
        </p:nvSpPr>
        <p:spPr/>
        <p:txBody>
          <a:bodyPr/>
          <a:lstStyle/>
          <a:p>
            <a:fld id="{733122C9-A0B9-462F-8757-0847AD287B63}" type="slidenum">
              <a:rPr lang="fr-FR" smtClean="0"/>
              <a:pPr/>
              <a:t>10</a:t>
            </a:fld>
            <a:endParaRPr lang="fr-FR" dirty="0"/>
          </a:p>
        </p:txBody>
      </p:sp>
      <p:sp>
        <p:nvSpPr>
          <p:cNvPr id="5" name="Espace réservé du texte 4">
            <a:extLst>
              <a:ext uri="{FF2B5EF4-FFF2-40B4-BE49-F238E27FC236}">
                <a16:creationId xmlns:a16="http://schemas.microsoft.com/office/drawing/2014/main" id="{D77771F5-DD7A-DE4E-9590-9C09CC75CABB}"/>
              </a:ext>
            </a:extLst>
          </p:cNvPr>
          <p:cNvSpPr>
            <a:spLocks noGrp="1"/>
          </p:cNvSpPr>
          <p:nvPr>
            <p:ph type="body" sz="quarter" idx="13"/>
          </p:nvPr>
        </p:nvSpPr>
        <p:spPr>
          <a:xfrm>
            <a:off x="359998" y="2348880"/>
            <a:ext cx="8424000" cy="576064"/>
          </a:xfrm>
        </p:spPr>
        <p:txBody>
          <a:bodyPr/>
          <a:lstStyle/>
          <a:p>
            <a:pPr marL="0" indent="0" algn="ctr">
              <a:buNone/>
            </a:pPr>
            <a:r>
              <a:rPr lang="fr-FR" altLang="fr-FR" b="1" dirty="0">
                <a:solidFill>
                  <a:srgbClr val="000000"/>
                </a:solidFill>
                <a:latin typeface="Arial" panose="020B0604020202020204" pitchFamily="34" charset="0"/>
                <a:cs typeface="Arial" panose="020B0604020202020204" pitchFamily="34" charset="0"/>
              </a:rPr>
              <a:t> </a:t>
            </a:r>
            <a:r>
              <a:rPr lang="fr-FR" altLang="fr-FR" sz="2400" b="1" dirty="0" smtClean="0">
                <a:solidFill>
                  <a:srgbClr val="000000"/>
                </a:solidFill>
                <a:latin typeface="Arial" panose="020B0604020202020204" pitchFamily="34" charset="0"/>
                <a:cs typeface="Arial" panose="020B0604020202020204" pitchFamily="34" charset="0"/>
              </a:rPr>
              <a:t>Epreuve de Français</a:t>
            </a:r>
            <a:endParaRPr lang="fr-FR" altLang="fr-FR" sz="2400" b="1" dirty="0">
              <a:solidFill>
                <a:srgbClr val="000000"/>
              </a:solidFill>
              <a:latin typeface="Arial" panose="020B0604020202020204" pitchFamily="34" charset="0"/>
              <a:cs typeface="Arial" panose="020B0604020202020204" pitchFamily="34" charset="0"/>
            </a:endParaRPr>
          </a:p>
          <a:p>
            <a:pPr marL="0" indent="0">
              <a:buNone/>
            </a:pPr>
            <a:endParaRPr lang="fr-FR" dirty="0"/>
          </a:p>
        </p:txBody>
      </p:sp>
      <p:sp>
        <p:nvSpPr>
          <p:cNvPr id="6" name="Titre 5">
            <a:extLst>
              <a:ext uri="{FF2B5EF4-FFF2-40B4-BE49-F238E27FC236}">
                <a16:creationId xmlns:a16="http://schemas.microsoft.com/office/drawing/2014/main" id="{1E92DB91-7F8E-1F4B-9C83-032FA9C788F5}"/>
              </a:ext>
            </a:extLst>
          </p:cNvPr>
          <p:cNvSpPr>
            <a:spLocks noGrp="1"/>
          </p:cNvSpPr>
          <p:nvPr>
            <p:ph type="title"/>
          </p:nvPr>
        </p:nvSpPr>
        <p:spPr/>
        <p:txBody>
          <a:bodyPr/>
          <a:lstStyle/>
          <a:p>
            <a:r>
              <a:rPr lang="fr-FR" sz="2800" dirty="0"/>
              <a:t>Focus sur les épreuves </a:t>
            </a:r>
            <a:r>
              <a:rPr lang="fr-FR" sz="2800" dirty="0" smtClean="0"/>
              <a:t>anticipées de première</a:t>
            </a:r>
            <a:endParaRPr lang="fr-FR" sz="2800" dirty="0"/>
          </a:p>
        </p:txBody>
      </p:sp>
      <p:sp>
        <p:nvSpPr>
          <p:cNvPr id="8" name="ZoneTexte 4">
            <a:extLst>
              <a:ext uri="{FF2B5EF4-FFF2-40B4-BE49-F238E27FC236}">
                <a16:creationId xmlns:a16="http://schemas.microsoft.com/office/drawing/2014/main" id="{16291C49-1363-D24A-92FF-42535EC5FBA4}"/>
              </a:ext>
            </a:extLst>
          </p:cNvPr>
          <p:cNvSpPr txBox="1">
            <a:spLocks noChangeArrowheads="1"/>
          </p:cNvSpPr>
          <p:nvPr/>
        </p:nvSpPr>
        <p:spPr bwMode="auto">
          <a:xfrm>
            <a:off x="874205" y="4170415"/>
            <a:ext cx="3748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générale </a:t>
            </a:r>
          </a:p>
        </p:txBody>
      </p:sp>
      <p:sp>
        <p:nvSpPr>
          <p:cNvPr id="9" name="ZoneTexte 5">
            <a:extLst>
              <a:ext uri="{FF2B5EF4-FFF2-40B4-BE49-F238E27FC236}">
                <a16:creationId xmlns:a16="http://schemas.microsoft.com/office/drawing/2014/main" id="{E1FB7EAB-27BD-FA4A-AE0F-1B91873E8210}"/>
              </a:ext>
            </a:extLst>
          </p:cNvPr>
          <p:cNvSpPr txBox="1">
            <a:spLocks noChangeArrowheads="1"/>
          </p:cNvSpPr>
          <p:nvPr/>
        </p:nvSpPr>
        <p:spPr bwMode="auto">
          <a:xfrm>
            <a:off x="4855654" y="4172003"/>
            <a:ext cx="3714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technologique</a:t>
            </a:r>
          </a:p>
        </p:txBody>
      </p:sp>
      <p:sp>
        <p:nvSpPr>
          <p:cNvPr id="10" name="ZoneTexte 6">
            <a:extLst>
              <a:ext uri="{FF2B5EF4-FFF2-40B4-BE49-F238E27FC236}">
                <a16:creationId xmlns:a16="http://schemas.microsoft.com/office/drawing/2014/main" id="{24625990-D992-444C-954B-5C69D1E6819D}"/>
              </a:ext>
            </a:extLst>
          </p:cNvPr>
          <p:cNvSpPr txBox="1">
            <a:spLocks noChangeArrowheads="1"/>
          </p:cNvSpPr>
          <p:nvPr/>
        </p:nvSpPr>
        <p:spPr bwMode="auto">
          <a:xfrm>
            <a:off x="874205" y="4581128"/>
            <a:ext cx="3714750" cy="1384995"/>
          </a:xfrm>
          <a:prstGeom prst="rect">
            <a:avLst/>
          </a:prstGeom>
          <a:solidFill>
            <a:schemeClr val="bg1"/>
          </a:solidFill>
          <a:ln w="38100">
            <a:solidFill>
              <a:srgbClr val="95BCE5"/>
            </a:solidFill>
            <a:miter lim="800000"/>
            <a:headEnd/>
            <a:tailEnd/>
          </a:ln>
        </p:spPr>
        <p:txBody>
          <a:bodyPr>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a:spcBef>
                <a:spcPct val="0"/>
              </a:spcBef>
              <a:buClrTx/>
              <a:buSzTx/>
              <a:buNone/>
            </a:pPr>
            <a:endParaRPr lang="fr-FR" altLang="fr-FR" sz="1400" dirty="0">
              <a:solidFill>
                <a:schemeClr val="tx1"/>
              </a:solidFill>
            </a:endParaRPr>
          </a:p>
          <a:p>
            <a:pPr algn="ctr">
              <a:spcBef>
                <a:spcPct val="0"/>
              </a:spcBef>
              <a:buClrTx/>
              <a:buSzTx/>
              <a:buNone/>
            </a:pPr>
            <a:r>
              <a:rPr lang="fr-FR" altLang="fr-FR" sz="1400" dirty="0">
                <a:solidFill>
                  <a:schemeClr val="tx1"/>
                </a:solidFill>
              </a:rPr>
              <a:t>Un commentaire</a:t>
            </a:r>
          </a:p>
          <a:p>
            <a:pPr algn="ctr">
              <a:spcBef>
                <a:spcPct val="0"/>
              </a:spcBef>
              <a:buClrTx/>
              <a:buSzTx/>
              <a:buNone/>
            </a:pPr>
            <a:r>
              <a:rPr lang="fr-FR" altLang="fr-FR" sz="1400" b="1" dirty="0">
                <a:solidFill>
                  <a:schemeClr val="tx1"/>
                </a:solidFill>
              </a:rPr>
              <a:t>OU </a:t>
            </a:r>
          </a:p>
          <a:p>
            <a:pPr algn="ctr">
              <a:spcBef>
                <a:spcPct val="0"/>
              </a:spcBef>
              <a:buClrTx/>
              <a:buSzTx/>
              <a:buNone/>
            </a:pPr>
            <a:r>
              <a:rPr lang="fr-FR" altLang="fr-FR" sz="1400" dirty="0">
                <a:solidFill>
                  <a:schemeClr val="tx1"/>
                </a:solidFill>
              </a:rPr>
              <a:t>Une dissertation</a:t>
            </a:r>
          </a:p>
          <a:p>
            <a:pPr algn="ctr">
              <a:spcBef>
                <a:spcPct val="0"/>
              </a:spcBef>
              <a:buClrTx/>
              <a:buSzTx/>
              <a:buNone/>
            </a:pPr>
            <a:endParaRPr lang="fr-FR" altLang="fr-FR" sz="1400" dirty="0">
              <a:solidFill>
                <a:schemeClr val="tx1"/>
              </a:solidFill>
            </a:endParaRPr>
          </a:p>
          <a:p>
            <a:pPr algn="ctr">
              <a:spcBef>
                <a:spcPct val="0"/>
              </a:spcBef>
              <a:buClrTx/>
              <a:buSzTx/>
              <a:buNone/>
            </a:pPr>
            <a:r>
              <a:rPr lang="fr-FR" altLang="fr-FR" sz="1400" b="1" dirty="0">
                <a:solidFill>
                  <a:schemeClr val="tx1"/>
                </a:solidFill>
              </a:rPr>
              <a:t>/20</a:t>
            </a:r>
          </a:p>
        </p:txBody>
      </p:sp>
      <p:sp>
        <p:nvSpPr>
          <p:cNvPr id="11" name="ZoneTexte 7">
            <a:extLst>
              <a:ext uri="{FF2B5EF4-FFF2-40B4-BE49-F238E27FC236}">
                <a16:creationId xmlns:a16="http://schemas.microsoft.com/office/drawing/2014/main" id="{8DB980C5-93E2-814E-8959-08C7E454C495}"/>
              </a:ext>
            </a:extLst>
          </p:cNvPr>
          <p:cNvSpPr txBox="1">
            <a:spLocks noChangeArrowheads="1"/>
          </p:cNvSpPr>
          <p:nvPr/>
        </p:nvSpPr>
        <p:spPr bwMode="auto">
          <a:xfrm>
            <a:off x="4855655" y="4577953"/>
            <a:ext cx="3714750" cy="1384995"/>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r>
              <a:rPr lang="fr-FR" altLang="fr-FR" sz="1400" dirty="0"/>
              <a:t>Un commentaire</a:t>
            </a:r>
          </a:p>
          <a:p>
            <a:pPr algn="ctr" eaLnBrk="1" hangingPunct="1">
              <a:spcBef>
                <a:spcPct val="0"/>
              </a:spcBef>
              <a:buClrTx/>
              <a:buSzTx/>
              <a:buFontTx/>
              <a:buNone/>
              <a:defRPr/>
            </a:pPr>
            <a:r>
              <a:rPr lang="fr-FR" altLang="fr-FR" sz="1400" b="1" dirty="0"/>
              <a:t>OU </a:t>
            </a:r>
          </a:p>
          <a:p>
            <a:pPr algn="ctr" eaLnBrk="1" hangingPunct="1">
              <a:spcBef>
                <a:spcPct val="0"/>
              </a:spcBef>
              <a:buClrTx/>
              <a:buSzTx/>
              <a:buFontTx/>
              <a:buNone/>
              <a:defRPr/>
            </a:pPr>
            <a:r>
              <a:rPr lang="fr-FR" altLang="fr-FR" sz="1400" dirty="0"/>
              <a:t>Une contraction de texte</a:t>
            </a:r>
          </a:p>
          <a:p>
            <a:pPr algn="ctr" eaLnBrk="1" hangingPunct="1">
              <a:spcBef>
                <a:spcPct val="0"/>
              </a:spcBef>
              <a:buClrTx/>
              <a:buSzTx/>
              <a:buFontTx/>
              <a:buNone/>
              <a:defRPr/>
            </a:pPr>
            <a:r>
              <a:rPr lang="fr-FR" altLang="fr-FR" sz="1400" dirty="0"/>
              <a:t>s</a:t>
            </a:r>
            <a:r>
              <a:rPr lang="fr-FR" altLang="fr-FR" sz="1400" dirty="0" smtClean="0"/>
              <a:t>uivie </a:t>
            </a:r>
            <a:r>
              <a:rPr lang="fr-FR" altLang="fr-FR" sz="1400" dirty="0"/>
              <a:t>d’un essai</a:t>
            </a:r>
          </a:p>
          <a:p>
            <a:pPr algn="ctr" eaLnBrk="1" hangingPunct="1">
              <a:spcBef>
                <a:spcPct val="0"/>
              </a:spcBef>
              <a:buClrTx/>
              <a:buSzTx/>
              <a:buFontTx/>
              <a:buNone/>
              <a:defRPr/>
            </a:pPr>
            <a:r>
              <a:rPr lang="fr-FR" altLang="fr-FR" sz="1400" b="1" dirty="0"/>
              <a:t>/20</a:t>
            </a:r>
          </a:p>
        </p:txBody>
      </p:sp>
      <p:sp>
        <p:nvSpPr>
          <p:cNvPr id="12" name="Espace réservé du texte 4">
            <a:extLst>
              <a:ext uri="{FF2B5EF4-FFF2-40B4-BE49-F238E27FC236}">
                <a16:creationId xmlns:a16="http://schemas.microsoft.com/office/drawing/2014/main" id="{0E70C8FD-A1FE-F24C-B4DE-E05E122C0E3A}"/>
              </a:ext>
            </a:extLst>
          </p:cNvPr>
          <p:cNvSpPr txBox="1">
            <a:spLocks/>
          </p:cNvSpPr>
          <p:nvPr/>
        </p:nvSpPr>
        <p:spPr bwMode="gray">
          <a:xfrm>
            <a:off x="359998" y="3212976"/>
            <a:ext cx="8424000" cy="661077"/>
          </a:xfrm>
          <a:prstGeom prst="rect">
            <a:avLst/>
          </a:prstGeom>
        </p:spPr>
        <p:txBody>
          <a:bodyPr vert="horz" lIns="0" tIns="0" rIns="0" bIns="0" rtlCol="0" anchor="t" anchorCtr="0">
            <a:noAutofit/>
          </a:bodyPr>
          <a:lstStyle>
            <a:lvl1pPr marL="177800" indent="-177800" algn="l" defTabSz="914378" rtl="0" eaLnBrk="1" latinLnBrk="0" hangingPunct="1">
              <a:lnSpc>
                <a:spcPct val="100000"/>
              </a:lnSpc>
              <a:spcBef>
                <a:spcPts val="400"/>
              </a:spcBef>
              <a:spcAft>
                <a:spcPts val="800"/>
              </a:spcAft>
              <a:buClr>
                <a:srgbClr val="7AB1E1"/>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7AB1E1"/>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600"/>
              </a:spcBef>
              <a:spcAft>
                <a:spcPts val="200"/>
              </a:spcAft>
              <a:buFont typeface="Arial" panose="020B0604020202020204" pitchFamily="34" charset="0"/>
              <a:buNone/>
            </a:pPr>
            <a:r>
              <a:rPr lang="fr-FR" altLang="fr-FR" b="1" dirty="0" smtClean="0"/>
              <a:t>Épreuve </a:t>
            </a:r>
            <a:r>
              <a:rPr lang="fr-FR" altLang="fr-FR" b="1" dirty="0"/>
              <a:t>écrite</a:t>
            </a:r>
          </a:p>
          <a:p>
            <a:pPr marL="0" indent="0" algn="ctr">
              <a:spcAft>
                <a:spcPts val="200"/>
              </a:spcAft>
              <a:buFont typeface="Arial" panose="020B0604020202020204" pitchFamily="34" charset="0"/>
              <a:buNone/>
            </a:pPr>
            <a:r>
              <a:rPr lang="fr-FR" altLang="fr-FR" dirty="0"/>
              <a:t>4 heures, coefficient 5</a:t>
            </a:r>
          </a:p>
          <a:p>
            <a:endParaRPr lang="fr-FR" altLang="fr-FR" b="1" dirty="0">
              <a:solidFill>
                <a:srgbClr val="000000"/>
              </a:solidFill>
              <a:latin typeface="Arial" panose="020B0604020202020204" pitchFamily="34" charset="0"/>
              <a:cs typeface="Arial" panose="020B0604020202020204" pitchFamily="34" charset="0"/>
            </a:endParaRPr>
          </a:p>
          <a:p>
            <a:endParaRPr lang="fr-FR" dirty="0"/>
          </a:p>
        </p:txBody>
      </p:sp>
      <p:pic>
        <p:nvPicPr>
          <p:cNvPr id="13" name="Image 12" descr="Logo Lycée Officiel.jpg"/>
          <p:cNvPicPr>
            <a:picLocks noChangeAspect="1"/>
          </p:cNvPicPr>
          <p:nvPr>
            <p:custDataLst>
              <p:tags r:id="rId1"/>
            </p:custDataLst>
          </p:nvPr>
        </p:nvPicPr>
        <p:blipFill>
          <a:blip r:embed="rId3" cstate="print"/>
          <a:stretch>
            <a:fillRect/>
          </a:stretch>
        </p:blipFill>
        <p:spPr>
          <a:xfrm>
            <a:off x="7343691" y="214285"/>
            <a:ext cx="1440307" cy="782680"/>
          </a:xfrm>
          <a:prstGeom prst="rect">
            <a:avLst/>
          </a:prstGeom>
        </p:spPr>
      </p:pic>
    </p:spTree>
    <p:extLst>
      <p:ext uri="{BB962C8B-B14F-4D97-AF65-F5344CB8AC3E}">
        <p14:creationId xmlns:p14="http://schemas.microsoft.com/office/powerpoint/2010/main" val="26397545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6AED8250-A306-5247-851B-C0DB4D2F8B11}"/>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DAC395C-4700-0E48-9D80-021BC6AC5578}"/>
              </a:ext>
            </a:extLst>
          </p:cNvPr>
          <p:cNvSpPr>
            <a:spLocks noGrp="1"/>
          </p:cNvSpPr>
          <p:nvPr>
            <p:ph type="sldNum" sz="quarter" idx="12"/>
          </p:nvPr>
        </p:nvSpPr>
        <p:spPr/>
        <p:txBody>
          <a:bodyPr/>
          <a:lstStyle/>
          <a:p>
            <a:fld id="{733122C9-A0B9-462F-8757-0847AD287B63}" type="slidenum">
              <a:rPr lang="fr-FR" smtClean="0"/>
              <a:pPr/>
              <a:t>11</a:t>
            </a:fld>
            <a:endParaRPr lang="fr-FR" dirty="0"/>
          </a:p>
        </p:txBody>
      </p:sp>
      <p:sp>
        <p:nvSpPr>
          <p:cNvPr id="5" name="Espace réservé du texte 4">
            <a:extLst>
              <a:ext uri="{FF2B5EF4-FFF2-40B4-BE49-F238E27FC236}">
                <a16:creationId xmlns:a16="http://schemas.microsoft.com/office/drawing/2014/main" id="{D77771F5-DD7A-DE4E-9590-9C09CC75CABB}"/>
              </a:ext>
            </a:extLst>
          </p:cNvPr>
          <p:cNvSpPr>
            <a:spLocks noGrp="1"/>
          </p:cNvSpPr>
          <p:nvPr>
            <p:ph type="body" sz="quarter" idx="13"/>
          </p:nvPr>
        </p:nvSpPr>
        <p:spPr>
          <a:xfrm>
            <a:off x="359998" y="2348880"/>
            <a:ext cx="8424000" cy="576064"/>
          </a:xfrm>
        </p:spPr>
        <p:txBody>
          <a:bodyPr/>
          <a:lstStyle/>
          <a:p>
            <a:pPr marL="0" indent="0" algn="ctr">
              <a:buNone/>
            </a:pPr>
            <a:r>
              <a:rPr lang="fr-FR" altLang="fr-FR" b="1" dirty="0">
                <a:solidFill>
                  <a:srgbClr val="000000"/>
                </a:solidFill>
                <a:latin typeface="Arial" panose="020B0604020202020204" pitchFamily="34" charset="0"/>
                <a:cs typeface="Arial" panose="020B0604020202020204" pitchFamily="34" charset="0"/>
              </a:rPr>
              <a:t> </a:t>
            </a:r>
            <a:r>
              <a:rPr lang="fr-FR" altLang="fr-FR" sz="2400" b="1" dirty="0" smtClean="0">
                <a:solidFill>
                  <a:srgbClr val="000000"/>
                </a:solidFill>
                <a:latin typeface="Arial" panose="020B0604020202020204" pitchFamily="34" charset="0"/>
                <a:cs typeface="Arial" panose="020B0604020202020204" pitchFamily="34" charset="0"/>
              </a:rPr>
              <a:t>Epreuve de Français</a:t>
            </a:r>
            <a:endParaRPr lang="fr-FR" altLang="fr-FR" sz="2400" b="1" dirty="0">
              <a:solidFill>
                <a:srgbClr val="000000"/>
              </a:solidFill>
              <a:latin typeface="Arial" panose="020B0604020202020204" pitchFamily="34" charset="0"/>
              <a:cs typeface="Arial" panose="020B0604020202020204" pitchFamily="34" charset="0"/>
            </a:endParaRPr>
          </a:p>
          <a:p>
            <a:pPr marL="0" indent="0">
              <a:buNone/>
            </a:pPr>
            <a:endParaRPr lang="fr-FR" dirty="0"/>
          </a:p>
        </p:txBody>
      </p:sp>
      <p:sp>
        <p:nvSpPr>
          <p:cNvPr id="6" name="Titre 5">
            <a:extLst>
              <a:ext uri="{FF2B5EF4-FFF2-40B4-BE49-F238E27FC236}">
                <a16:creationId xmlns:a16="http://schemas.microsoft.com/office/drawing/2014/main" id="{1E92DB91-7F8E-1F4B-9C83-032FA9C788F5}"/>
              </a:ext>
            </a:extLst>
          </p:cNvPr>
          <p:cNvSpPr>
            <a:spLocks noGrp="1"/>
          </p:cNvSpPr>
          <p:nvPr>
            <p:ph type="title"/>
          </p:nvPr>
        </p:nvSpPr>
        <p:spPr/>
        <p:txBody>
          <a:bodyPr/>
          <a:lstStyle/>
          <a:p>
            <a:r>
              <a:rPr lang="fr-FR" sz="2800" dirty="0"/>
              <a:t>Focus sur les épreuves </a:t>
            </a:r>
            <a:r>
              <a:rPr lang="fr-FR" sz="2800" dirty="0" smtClean="0"/>
              <a:t>anticipées de première</a:t>
            </a:r>
            <a:endParaRPr lang="fr-FR" sz="2800" dirty="0"/>
          </a:p>
        </p:txBody>
      </p:sp>
      <p:pic>
        <p:nvPicPr>
          <p:cNvPr id="13" name="Image 12" descr="Logo Lycée Officiel.jpg"/>
          <p:cNvPicPr>
            <a:picLocks noChangeAspect="1"/>
          </p:cNvPicPr>
          <p:nvPr>
            <p:custDataLst>
              <p:tags r:id="rId1"/>
            </p:custDataLst>
          </p:nvPr>
        </p:nvPicPr>
        <p:blipFill>
          <a:blip r:embed="rId3" cstate="print"/>
          <a:stretch>
            <a:fillRect/>
          </a:stretch>
        </p:blipFill>
        <p:spPr>
          <a:xfrm>
            <a:off x="7343691" y="214285"/>
            <a:ext cx="1440307" cy="782680"/>
          </a:xfrm>
          <a:prstGeom prst="rect">
            <a:avLst/>
          </a:prstGeom>
        </p:spPr>
      </p:pic>
      <p:sp>
        <p:nvSpPr>
          <p:cNvPr id="14" name="Espace réservé du texte 4">
            <a:extLst>
              <a:ext uri="{FF2B5EF4-FFF2-40B4-BE49-F238E27FC236}">
                <a16:creationId xmlns:a16="http://schemas.microsoft.com/office/drawing/2014/main" id="{83CDE057-AEF8-A343-9BB1-DF5429F8BE37}"/>
              </a:ext>
            </a:extLst>
          </p:cNvPr>
          <p:cNvSpPr txBox="1">
            <a:spLocks/>
          </p:cNvSpPr>
          <p:nvPr/>
        </p:nvSpPr>
        <p:spPr bwMode="gray">
          <a:xfrm>
            <a:off x="348248" y="2649821"/>
            <a:ext cx="8424000" cy="1800200"/>
          </a:xfrm>
          <a:prstGeom prst="rect">
            <a:avLst/>
          </a:prstGeom>
        </p:spPr>
        <p:txBody>
          <a:bodyPr vert="horz" lIns="0" tIns="0" rIns="0" bIns="0" rtlCol="0" anchor="t" anchorCtr="0">
            <a:noAutofit/>
          </a:bodyPr>
          <a:lstStyle>
            <a:lvl1pPr marL="177800" indent="-177800" algn="l" defTabSz="914378" rtl="0" eaLnBrk="1" latinLnBrk="0" hangingPunct="1">
              <a:lnSpc>
                <a:spcPct val="100000"/>
              </a:lnSpc>
              <a:spcBef>
                <a:spcPts val="400"/>
              </a:spcBef>
              <a:spcAft>
                <a:spcPts val="800"/>
              </a:spcAft>
              <a:buClr>
                <a:srgbClr val="EF7D05"/>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EF7D05"/>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ctr">
              <a:spcBef>
                <a:spcPts val="1600"/>
              </a:spcBef>
              <a:spcAft>
                <a:spcPts val="200"/>
              </a:spcAft>
              <a:buFont typeface="Arial" panose="020B0604020202020204" pitchFamily="34" charset="0"/>
              <a:buNone/>
              <a:defRPr/>
            </a:pPr>
            <a:r>
              <a:rPr lang="fr-FR" sz="1800" b="1" dirty="0" smtClean="0"/>
              <a:t>Épreuve orale </a:t>
            </a:r>
          </a:p>
          <a:p>
            <a:pPr marL="0" lvl="1" indent="0" algn="ctr">
              <a:spcBef>
                <a:spcPts val="400"/>
              </a:spcBef>
              <a:spcAft>
                <a:spcPts val="0"/>
              </a:spcAft>
              <a:buFont typeface="Arial" panose="020B0604020202020204" pitchFamily="34" charset="0"/>
              <a:buNone/>
              <a:defRPr/>
            </a:pPr>
            <a:r>
              <a:rPr lang="fr-FR" sz="1800" dirty="0" smtClean="0"/>
              <a:t>En voie générale et en voie technologique :</a:t>
            </a:r>
          </a:p>
          <a:p>
            <a:pPr marL="0" lvl="1" indent="0" algn="ctr">
              <a:spcBef>
                <a:spcPts val="400"/>
              </a:spcBef>
              <a:spcAft>
                <a:spcPts val="0"/>
              </a:spcAft>
              <a:buFont typeface="Arial" panose="020B0604020202020204" pitchFamily="34" charset="0"/>
              <a:buNone/>
              <a:defRPr/>
            </a:pPr>
            <a:r>
              <a:rPr lang="fr-FR" sz="1800" dirty="0" smtClean="0"/>
              <a:t>30 minutes de préparation </a:t>
            </a:r>
          </a:p>
          <a:p>
            <a:pPr marL="0" lvl="1" indent="0" algn="ctr">
              <a:spcBef>
                <a:spcPts val="400"/>
              </a:spcBef>
              <a:spcAft>
                <a:spcPts val="0"/>
              </a:spcAft>
              <a:buFont typeface="Arial" panose="020B0604020202020204" pitchFamily="34" charset="0"/>
              <a:buNone/>
              <a:defRPr/>
            </a:pPr>
            <a:r>
              <a:rPr lang="fr-FR" sz="1800" dirty="0" smtClean="0"/>
              <a:t>puis 20 minutes d’exposé</a:t>
            </a:r>
          </a:p>
          <a:p>
            <a:pPr marL="0" lvl="1" indent="0" algn="ctr">
              <a:spcBef>
                <a:spcPts val="400"/>
              </a:spcBef>
              <a:spcAft>
                <a:spcPts val="0"/>
              </a:spcAft>
              <a:buFont typeface="Arial" panose="020B0604020202020204" pitchFamily="34" charset="0"/>
              <a:buNone/>
              <a:defRPr/>
            </a:pPr>
            <a:r>
              <a:rPr lang="fr-FR" sz="1800" dirty="0" smtClean="0"/>
              <a:t>Coefficient 5</a:t>
            </a:r>
          </a:p>
          <a:p>
            <a:endParaRPr lang="fr-FR" dirty="0"/>
          </a:p>
        </p:txBody>
      </p:sp>
      <p:sp>
        <p:nvSpPr>
          <p:cNvPr id="15" name="ZoneTexte 14">
            <a:extLst>
              <a:ext uri="{FF2B5EF4-FFF2-40B4-BE49-F238E27FC236}">
                <a16:creationId xmlns:a16="http://schemas.microsoft.com/office/drawing/2014/main" id="{EC38902D-DFCD-1846-A9CF-61C6D2F61DA8}"/>
              </a:ext>
            </a:extLst>
          </p:cNvPr>
          <p:cNvSpPr txBox="1">
            <a:spLocks noChangeArrowheads="1"/>
          </p:cNvSpPr>
          <p:nvPr/>
        </p:nvSpPr>
        <p:spPr bwMode="auto">
          <a:xfrm>
            <a:off x="359998" y="4293096"/>
            <a:ext cx="3714750" cy="1938992"/>
          </a:xfrm>
          <a:prstGeom prst="rect">
            <a:avLst/>
          </a:prstGeom>
          <a:solidFill>
            <a:schemeClr val="bg1"/>
          </a:solidFill>
          <a:ln w="38100">
            <a:solidFill>
              <a:srgbClr val="EF7D05"/>
            </a:solidFill>
            <a:miter lim="800000"/>
            <a:headEnd/>
            <a:tailEnd/>
          </a:ln>
        </p:spPr>
        <p:txBody>
          <a:bodyPr>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a:buClr>
                <a:schemeClr val="bg2"/>
              </a:buClr>
              <a:buNone/>
              <a:defRPr/>
            </a:pPr>
            <a:endParaRPr lang="fr-FR" altLang="fr-FR" sz="500" b="1" dirty="0">
              <a:solidFill>
                <a:schemeClr val="tx1"/>
              </a:solidFill>
              <a:ea typeface="Roboto" pitchFamily="2" charset="0"/>
            </a:endParaRPr>
          </a:p>
          <a:p>
            <a:pPr algn="ctr">
              <a:buClr>
                <a:schemeClr val="bg2"/>
              </a:buClr>
              <a:buNone/>
              <a:defRPr/>
            </a:pPr>
            <a:r>
              <a:rPr lang="fr-FR" altLang="fr-FR" sz="1400" b="1" dirty="0" smtClean="0">
                <a:solidFill>
                  <a:schemeClr val="tx1"/>
                </a:solidFill>
                <a:ea typeface="Roboto" pitchFamily="2" charset="0"/>
              </a:rPr>
              <a:t>1</a:t>
            </a:r>
            <a:r>
              <a:rPr lang="fr-FR" altLang="fr-FR" sz="1400" b="1" baseline="30000" dirty="0" smtClean="0">
                <a:solidFill>
                  <a:schemeClr val="tx1"/>
                </a:solidFill>
                <a:ea typeface="Roboto" pitchFamily="2" charset="0"/>
              </a:rPr>
              <a:t>re</a:t>
            </a:r>
            <a:r>
              <a:rPr lang="fr-FR" altLang="fr-FR" sz="1400" b="1" dirty="0" smtClean="0">
                <a:solidFill>
                  <a:schemeClr val="tx1"/>
                </a:solidFill>
                <a:ea typeface="Roboto" pitchFamily="2" charset="0"/>
              </a:rPr>
              <a:t> </a:t>
            </a:r>
            <a:r>
              <a:rPr lang="fr-FR" altLang="fr-FR" sz="1400" b="1" dirty="0">
                <a:solidFill>
                  <a:schemeClr val="tx1"/>
                </a:solidFill>
                <a:ea typeface="Roboto" pitchFamily="2" charset="0"/>
              </a:rPr>
              <a:t>partie de l’épreuve : </a:t>
            </a:r>
          </a:p>
          <a:p>
            <a:pPr marL="136525" indent="-136525">
              <a:buClr>
                <a:schemeClr val="tx1"/>
              </a:buClr>
              <a:buFont typeface="Police système Courant"/>
              <a:buChar char="-"/>
              <a:defRPr/>
            </a:pPr>
            <a:r>
              <a:rPr lang="fr-FR" altLang="fr-FR" sz="1400" dirty="0">
                <a:solidFill>
                  <a:schemeClr val="tx1"/>
                </a:solidFill>
                <a:ea typeface="Roboto" pitchFamily="2" charset="0"/>
              </a:rPr>
              <a:t>Exposé sur un des textes du descriptif</a:t>
            </a:r>
          </a:p>
          <a:p>
            <a:pPr marL="136525" indent="-136525">
              <a:buClr>
                <a:schemeClr val="tx1"/>
              </a:buClr>
              <a:buFont typeface="Police système Courant"/>
              <a:buChar char="-"/>
              <a:defRPr/>
            </a:pPr>
            <a:endParaRPr lang="fr-FR" altLang="fr-FR" sz="1400" dirty="0">
              <a:solidFill>
                <a:schemeClr val="tx1"/>
              </a:solidFill>
              <a:ea typeface="Roboto" pitchFamily="2" charset="0"/>
            </a:endParaRPr>
          </a:p>
          <a:p>
            <a:pPr algn="ctr">
              <a:spcBef>
                <a:spcPct val="0"/>
              </a:spcBef>
              <a:buClrTx/>
              <a:buSzTx/>
              <a:buNone/>
              <a:defRPr/>
            </a:pPr>
            <a:r>
              <a:rPr lang="fr-FR" altLang="fr-FR" sz="1400" dirty="0">
                <a:solidFill>
                  <a:schemeClr val="tx1"/>
                </a:solidFill>
              </a:rPr>
              <a:t/>
            </a:r>
            <a:br>
              <a:rPr lang="fr-FR" altLang="fr-FR" sz="1400" dirty="0">
                <a:solidFill>
                  <a:schemeClr val="tx1"/>
                </a:solidFill>
              </a:rPr>
            </a:br>
            <a:endParaRPr lang="fr-FR" altLang="fr-FR" sz="1400" dirty="0">
              <a:solidFill>
                <a:schemeClr val="tx1"/>
              </a:solidFill>
            </a:endParaRPr>
          </a:p>
          <a:p>
            <a:pPr algn="ctr">
              <a:buClr>
                <a:schemeClr val="bg2"/>
              </a:buClr>
              <a:buNone/>
              <a:defRPr/>
            </a:pPr>
            <a:r>
              <a:rPr lang="fr-FR" altLang="fr-FR" sz="1400" b="1" dirty="0">
                <a:solidFill>
                  <a:schemeClr val="tx1"/>
                </a:solidFill>
                <a:ea typeface="Roboto" pitchFamily="2" charset="0"/>
              </a:rPr>
              <a:t>/12</a:t>
            </a:r>
          </a:p>
          <a:p>
            <a:pPr algn="ctr">
              <a:buClr>
                <a:schemeClr val="bg2"/>
              </a:buClr>
              <a:buNone/>
              <a:defRPr/>
            </a:pPr>
            <a:r>
              <a:rPr lang="fr-FR" altLang="fr-FR" sz="1400" b="1" dirty="0">
                <a:solidFill>
                  <a:schemeClr val="tx1"/>
                </a:solidFill>
                <a:ea typeface="Roboto" pitchFamily="2" charset="0"/>
              </a:rPr>
              <a:t>12 minutes</a:t>
            </a:r>
          </a:p>
        </p:txBody>
      </p:sp>
      <p:sp>
        <p:nvSpPr>
          <p:cNvPr id="16" name="ZoneTexte 15">
            <a:extLst>
              <a:ext uri="{FF2B5EF4-FFF2-40B4-BE49-F238E27FC236}">
                <a16:creationId xmlns:a16="http://schemas.microsoft.com/office/drawing/2014/main" id="{4EF055F8-A55E-904C-BDC1-3116065772A7}"/>
              </a:ext>
            </a:extLst>
          </p:cNvPr>
          <p:cNvSpPr txBox="1">
            <a:spLocks noChangeArrowheads="1"/>
          </p:cNvSpPr>
          <p:nvPr/>
        </p:nvSpPr>
        <p:spPr bwMode="auto">
          <a:xfrm>
            <a:off x="5081625" y="4293096"/>
            <a:ext cx="3714750" cy="1938992"/>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buNone/>
              <a:defRPr/>
            </a:pPr>
            <a:endParaRPr lang="fr-FR" altLang="fr-FR" sz="800" b="1" dirty="0"/>
          </a:p>
          <a:p>
            <a:pPr algn="ctr" eaLnBrk="1" hangingPunct="1">
              <a:buNone/>
              <a:defRPr/>
            </a:pPr>
            <a:r>
              <a:rPr lang="fr-FR" sz="1400" b="1" dirty="0" smtClean="0"/>
              <a:t>2</a:t>
            </a:r>
            <a:r>
              <a:rPr lang="fr-FR" sz="1400" b="1" baseline="30000" dirty="0" smtClean="0"/>
              <a:t>e</a:t>
            </a:r>
            <a:r>
              <a:rPr lang="fr-FR" sz="1400" b="1" dirty="0" smtClean="0"/>
              <a:t> </a:t>
            </a:r>
            <a:r>
              <a:rPr lang="fr-FR" sz="1400" b="1" dirty="0"/>
              <a:t>partie de l’épreuve : </a:t>
            </a:r>
          </a:p>
          <a:p>
            <a:pPr marL="136525" indent="-136525" eaLnBrk="1" hangingPunct="1">
              <a:buClr>
                <a:schemeClr val="tx1"/>
              </a:buClr>
              <a:buFont typeface="Police système Courant"/>
              <a:buChar char="-"/>
              <a:defRPr/>
            </a:pPr>
            <a:r>
              <a:rPr lang="fr-FR" sz="1400" dirty="0"/>
              <a:t>Présentation d’une œuvre choisie             par le candidat parmi celles qui ont été étudiées en classe </a:t>
            </a:r>
          </a:p>
          <a:p>
            <a:pPr marL="136525" indent="-136525" eaLnBrk="1" hangingPunct="1">
              <a:buClr>
                <a:schemeClr val="tx1"/>
              </a:buClr>
              <a:buFont typeface="Police système Courant"/>
              <a:buChar char="-"/>
              <a:defRPr/>
            </a:pPr>
            <a:r>
              <a:rPr lang="fr-FR" sz="1400" dirty="0"/>
              <a:t>Entretien avec l’examinateur </a:t>
            </a:r>
          </a:p>
          <a:p>
            <a:pPr algn="ctr" eaLnBrk="1" hangingPunct="1">
              <a:buNone/>
              <a:defRPr/>
            </a:pPr>
            <a:r>
              <a:rPr lang="fr-FR" sz="1400" b="1" dirty="0"/>
              <a:t>/8</a:t>
            </a:r>
          </a:p>
          <a:p>
            <a:pPr algn="ctr" eaLnBrk="1" hangingPunct="1">
              <a:buNone/>
              <a:defRPr/>
            </a:pPr>
            <a:r>
              <a:rPr lang="fr-FR" sz="1400" b="1" dirty="0"/>
              <a:t>8 minutes</a:t>
            </a:r>
          </a:p>
        </p:txBody>
      </p:sp>
    </p:spTree>
    <p:extLst>
      <p:ext uri="{BB962C8B-B14F-4D97-AF65-F5344CB8AC3E}">
        <p14:creationId xmlns:p14="http://schemas.microsoft.com/office/powerpoint/2010/main" val="40787998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6AED8250-A306-5247-851B-C0DB4D2F8B11}"/>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DAC395C-4700-0E48-9D80-021BC6AC5578}"/>
              </a:ext>
            </a:extLst>
          </p:cNvPr>
          <p:cNvSpPr>
            <a:spLocks noGrp="1"/>
          </p:cNvSpPr>
          <p:nvPr>
            <p:ph type="sldNum" sz="quarter" idx="12"/>
          </p:nvPr>
        </p:nvSpPr>
        <p:spPr/>
        <p:txBody>
          <a:bodyPr/>
          <a:lstStyle/>
          <a:p>
            <a:fld id="{733122C9-A0B9-462F-8757-0847AD287B63}" type="slidenum">
              <a:rPr lang="fr-FR" smtClean="0"/>
              <a:pPr/>
              <a:t>12</a:t>
            </a:fld>
            <a:endParaRPr lang="fr-FR" dirty="0"/>
          </a:p>
        </p:txBody>
      </p:sp>
      <p:sp>
        <p:nvSpPr>
          <p:cNvPr id="5" name="Espace réservé du texte 4">
            <a:extLst>
              <a:ext uri="{FF2B5EF4-FFF2-40B4-BE49-F238E27FC236}">
                <a16:creationId xmlns:a16="http://schemas.microsoft.com/office/drawing/2014/main" id="{D77771F5-DD7A-DE4E-9590-9C09CC75CABB}"/>
              </a:ext>
            </a:extLst>
          </p:cNvPr>
          <p:cNvSpPr>
            <a:spLocks noGrp="1"/>
          </p:cNvSpPr>
          <p:nvPr>
            <p:ph type="body" sz="quarter" idx="13"/>
          </p:nvPr>
        </p:nvSpPr>
        <p:spPr>
          <a:xfrm>
            <a:off x="359998" y="2348880"/>
            <a:ext cx="8424000" cy="576064"/>
          </a:xfrm>
        </p:spPr>
        <p:txBody>
          <a:bodyPr/>
          <a:lstStyle/>
          <a:p>
            <a:pPr marL="0" indent="0" algn="ctr">
              <a:buNone/>
            </a:pPr>
            <a:r>
              <a:rPr lang="fr-FR" altLang="fr-FR" b="1" dirty="0">
                <a:solidFill>
                  <a:srgbClr val="000000"/>
                </a:solidFill>
                <a:latin typeface="Arial" panose="020B0604020202020204" pitchFamily="34" charset="0"/>
                <a:cs typeface="Arial" panose="020B0604020202020204" pitchFamily="34" charset="0"/>
              </a:rPr>
              <a:t> </a:t>
            </a:r>
            <a:r>
              <a:rPr lang="fr-FR" altLang="fr-FR" sz="2400" b="1" dirty="0" smtClean="0">
                <a:solidFill>
                  <a:srgbClr val="000000"/>
                </a:solidFill>
                <a:latin typeface="Arial" panose="020B0604020202020204" pitchFamily="34" charset="0"/>
                <a:cs typeface="Arial" panose="020B0604020202020204" pitchFamily="34" charset="0"/>
              </a:rPr>
              <a:t>Epreuve de Mathématiques</a:t>
            </a:r>
            <a:endParaRPr lang="fr-FR" altLang="fr-FR" sz="2400" b="1" dirty="0">
              <a:solidFill>
                <a:srgbClr val="000000"/>
              </a:solidFill>
              <a:latin typeface="Arial" panose="020B0604020202020204" pitchFamily="34" charset="0"/>
              <a:cs typeface="Arial" panose="020B0604020202020204" pitchFamily="34" charset="0"/>
            </a:endParaRPr>
          </a:p>
          <a:p>
            <a:pPr marL="0" indent="0">
              <a:buNone/>
            </a:pPr>
            <a:endParaRPr lang="fr-FR" dirty="0"/>
          </a:p>
        </p:txBody>
      </p:sp>
      <p:sp>
        <p:nvSpPr>
          <p:cNvPr id="6" name="Titre 5">
            <a:extLst>
              <a:ext uri="{FF2B5EF4-FFF2-40B4-BE49-F238E27FC236}">
                <a16:creationId xmlns:a16="http://schemas.microsoft.com/office/drawing/2014/main" id="{1E92DB91-7F8E-1F4B-9C83-032FA9C788F5}"/>
              </a:ext>
            </a:extLst>
          </p:cNvPr>
          <p:cNvSpPr>
            <a:spLocks noGrp="1"/>
          </p:cNvSpPr>
          <p:nvPr>
            <p:ph type="title"/>
          </p:nvPr>
        </p:nvSpPr>
        <p:spPr/>
        <p:txBody>
          <a:bodyPr/>
          <a:lstStyle/>
          <a:p>
            <a:r>
              <a:rPr lang="fr-FR" sz="2800" dirty="0"/>
              <a:t>Focus sur les épreuves </a:t>
            </a:r>
            <a:r>
              <a:rPr lang="fr-FR" sz="2800" dirty="0" smtClean="0"/>
              <a:t>anticipées de première</a:t>
            </a:r>
            <a:endParaRPr lang="fr-FR" sz="2800" dirty="0"/>
          </a:p>
        </p:txBody>
      </p:sp>
      <p:sp>
        <p:nvSpPr>
          <p:cNvPr id="8" name="ZoneTexte 4">
            <a:extLst>
              <a:ext uri="{FF2B5EF4-FFF2-40B4-BE49-F238E27FC236}">
                <a16:creationId xmlns:a16="http://schemas.microsoft.com/office/drawing/2014/main" id="{16291C49-1363-D24A-92FF-42535EC5FBA4}"/>
              </a:ext>
            </a:extLst>
          </p:cNvPr>
          <p:cNvSpPr txBox="1">
            <a:spLocks noChangeArrowheads="1"/>
          </p:cNvSpPr>
          <p:nvPr/>
        </p:nvSpPr>
        <p:spPr bwMode="auto">
          <a:xfrm>
            <a:off x="431538" y="3921794"/>
            <a:ext cx="8280920"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b="1" dirty="0" smtClean="0">
                <a:solidFill>
                  <a:schemeClr val="tx1"/>
                </a:solidFill>
              </a:rPr>
              <a:t>Structure et objectifs</a:t>
            </a:r>
          </a:p>
          <a:p>
            <a:pPr algn="ctr" eaLnBrk="1" hangingPunct="1">
              <a:spcBef>
                <a:spcPct val="0"/>
              </a:spcBef>
              <a:buClrTx/>
              <a:buSzTx/>
              <a:buFontTx/>
              <a:buNone/>
            </a:pPr>
            <a:endParaRPr lang="fr-FR" altLang="fr-FR" b="1" dirty="0" smtClean="0">
              <a:solidFill>
                <a:schemeClr val="tx1"/>
              </a:solidFill>
            </a:endParaRPr>
          </a:p>
          <a:p>
            <a:pPr marL="285750" indent="-285750">
              <a:spcBef>
                <a:spcPct val="0"/>
              </a:spcBef>
              <a:buClrTx/>
              <a:buSzTx/>
            </a:pPr>
            <a:r>
              <a:rPr lang="fr-FR" altLang="fr-FR" sz="1600" u="sng" dirty="0" smtClean="0">
                <a:solidFill>
                  <a:schemeClr val="tx1"/>
                </a:solidFill>
              </a:rPr>
              <a:t>Première partie</a:t>
            </a:r>
            <a:r>
              <a:rPr lang="fr-FR" altLang="fr-FR" sz="1600" dirty="0" smtClean="0">
                <a:solidFill>
                  <a:schemeClr val="tx1"/>
                </a:solidFill>
              </a:rPr>
              <a:t> (QCM) : vérifier la maitrise des compétences fondamentales du programme de Mathématiques de première. </a:t>
            </a:r>
          </a:p>
          <a:p>
            <a:pPr>
              <a:spcBef>
                <a:spcPct val="0"/>
              </a:spcBef>
              <a:buClrTx/>
              <a:buSzTx/>
              <a:buNone/>
            </a:pPr>
            <a:r>
              <a:rPr lang="fr-FR" altLang="fr-FR" sz="1600" dirty="0" smtClean="0">
                <a:solidFill>
                  <a:schemeClr val="tx1"/>
                </a:solidFill>
              </a:rPr>
              <a:t> </a:t>
            </a:r>
          </a:p>
          <a:p>
            <a:pPr marL="285750" indent="-285750">
              <a:spcBef>
                <a:spcPct val="0"/>
              </a:spcBef>
              <a:buClrTx/>
              <a:buSzTx/>
            </a:pPr>
            <a:r>
              <a:rPr lang="fr-FR" altLang="fr-FR" sz="1600" u="sng" dirty="0" smtClean="0">
                <a:solidFill>
                  <a:schemeClr val="tx1"/>
                </a:solidFill>
              </a:rPr>
              <a:t>Seconde partie </a:t>
            </a:r>
            <a:r>
              <a:rPr lang="fr-FR" altLang="fr-FR" sz="1600" dirty="0" smtClean="0">
                <a:solidFill>
                  <a:schemeClr val="tx1"/>
                </a:solidFill>
              </a:rPr>
              <a:t>(2 ou 3 exercices indépendants) : évaluer les automatismes mathématiques, c’est-à-dire les réflexes et techniques de base. </a:t>
            </a:r>
          </a:p>
          <a:p>
            <a:pPr marL="285750" indent="-285750" algn="ctr">
              <a:spcBef>
                <a:spcPct val="0"/>
              </a:spcBef>
              <a:buClrTx/>
              <a:buSzTx/>
            </a:pPr>
            <a:endParaRPr lang="fr-FR" altLang="fr-FR" sz="1400" b="1" dirty="0">
              <a:solidFill>
                <a:schemeClr val="tx1"/>
              </a:solidFill>
            </a:endParaRPr>
          </a:p>
        </p:txBody>
      </p:sp>
      <p:sp>
        <p:nvSpPr>
          <p:cNvPr id="12" name="Espace réservé du texte 4">
            <a:extLst>
              <a:ext uri="{FF2B5EF4-FFF2-40B4-BE49-F238E27FC236}">
                <a16:creationId xmlns:a16="http://schemas.microsoft.com/office/drawing/2014/main" id="{0E70C8FD-A1FE-F24C-B4DE-E05E122C0E3A}"/>
              </a:ext>
            </a:extLst>
          </p:cNvPr>
          <p:cNvSpPr txBox="1">
            <a:spLocks/>
          </p:cNvSpPr>
          <p:nvPr/>
        </p:nvSpPr>
        <p:spPr bwMode="gray">
          <a:xfrm>
            <a:off x="359998" y="3082731"/>
            <a:ext cx="8424000" cy="661077"/>
          </a:xfrm>
          <a:prstGeom prst="rect">
            <a:avLst/>
          </a:prstGeom>
        </p:spPr>
        <p:txBody>
          <a:bodyPr vert="horz" lIns="0" tIns="0" rIns="0" bIns="0" rtlCol="0" anchor="t" anchorCtr="0">
            <a:noAutofit/>
          </a:bodyPr>
          <a:lstStyle>
            <a:lvl1pPr marL="177800" indent="-177800" algn="l" defTabSz="914378" rtl="0" eaLnBrk="1" latinLnBrk="0" hangingPunct="1">
              <a:lnSpc>
                <a:spcPct val="100000"/>
              </a:lnSpc>
              <a:spcBef>
                <a:spcPts val="400"/>
              </a:spcBef>
              <a:spcAft>
                <a:spcPts val="800"/>
              </a:spcAft>
              <a:buClr>
                <a:srgbClr val="7AB1E1"/>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7AB1E1"/>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600"/>
              </a:spcBef>
              <a:spcAft>
                <a:spcPts val="200"/>
              </a:spcAft>
              <a:buFont typeface="Arial" panose="020B0604020202020204" pitchFamily="34" charset="0"/>
              <a:buNone/>
            </a:pPr>
            <a:r>
              <a:rPr lang="fr-FR" altLang="fr-FR" b="1" dirty="0" smtClean="0"/>
              <a:t>Épreuve </a:t>
            </a:r>
            <a:r>
              <a:rPr lang="fr-FR" altLang="fr-FR" b="1" dirty="0"/>
              <a:t>écrite</a:t>
            </a:r>
          </a:p>
          <a:p>
            <a:pPr marL="0" indent="0" algn="ctr">
              <a:spcAft>
                <a:spcPts val="200"/>
              </a:spcAft>
              <a:buFont typeface="Arial" panose="020B0604020202020204" pitchFamily="34" charset="0"/>
              <a:buNone/>
            </a:pPr>
            <a:r>
              <a:rPr lang="fr-FR" altLang="fr-FR" dirty="0"/>
              <a:t>2</a:t>
            </a:r>
            <a:r>
              <a:rPr lang="fr-FR" altLang="fr-FR" dirty="0" smtClean="0"/>
              <a:t> </a:t>
            </a:r>
            <a:r>
              <a:rPr lang="fr-FR" altLang="fr-FR" dirty="0"/>
              <a:t>heures, coefficient </a:t>
            </a:r>
            <a:r>
              <a:rPr lang="fr-FR" altLang="fr-FR" dirty="0" smtClean="0"/>
              <a:t>2</a:t>
            </a:r>
            <a:endParaRPr lang="fr-FR" altLang="fr-FR" dirty="0"/>
          </a:p>
          <a:p>
            <a:endParaRPr lang="fr-FR" dirty="0"/>
          </a:p>
          <a:p>
            <a:endParaRPr lang="fr-FR" altLang="fr-FR" b="1" dirty="0">
              <a:solidFill>
                <a:srgbClr val="000000"/>
              </a:solidFill>
              <a:latin typeface="Arial" panose="020B0604020202020204" pitchFamily="34" charset="0"/>
              <a:cs typeface="Arial" panose="020B0604020202020204" pitchFamily="34" charset="0"/>
            </a:endParaRPr>
          </a:p>
        </p:txBody>
      </p:sp>
      <p:pic>
        <p:nvPicPr>
          <p:cNvPr id="13" name="Image 12" descr="Logo Lycée Officiel.jpg"/>
          <p:cNvPicPr>
            <a:picLocks noChangeAspect="1"/>
          </p:cNvPicPr>
          <p:nvPr>
            <p:custDataLst>
              <p:tags r:id="rId1"/>
            </p:custDataLst>
          </p:nvPr>
        </p:nvPicPr>
        <p:blipFill>
          <a:blip r:embed="rId3" cstate="print"/>
          <a:stretch>
            <a:fillRect/>
          </a:stretch>
        </p:blipFill>
        <p:spPr>
          <a:xfrm>
            <a:off x="7343691" y="214285"/>
            <a:ext cx="1440307" cy="782680"/>
          </a:xfrm>
          <a:prstGeom prst="rect">
            <a:avLst/>
          </a:prstGeom>
        </p:spPr>
      </p:pic>
    </p:spTree>
    <p:extLst>
      <p:ext uri="{BB962C8B-B14F-4D97-AF65-F5344CB8AC3E}">
        <p14:creationId xmlns:p14="http://schemas.microsoft.com/office/powerpoint/2010/main" val="2331117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6AED8250-A306-5247-851B-C0DB4D2F8B11}"/>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DAC395C-4700-0E48-9D80-021BC6AC5578}"/>
              </a:ext>
            </a:extLst>
          </p:cNvPr>
          <p:cNvSpPr>
            <a:spLocks noGrp="1"/>
          </p:cNvSpPr>
          <p:nvPr>
            <p:ph type="sldNum" sz="quarter" idx="12"/>
          </p:nvPr>
        </p:nvSpPr>
        <p:spPr/>
        <p:txBody>
          <a:bodyPr/>
          <a:lstStyle/>
          <a:p>
            <a:fld id="{733122C9-A0B9-462F-8757-0847AD287B63}" type="slidenum">
              <a:rPr lang="fr-FR" smtClean="0"/>
              <a:pPr/>
              <a:t>13</a:t>
            </a:fld>
            <a:endParaRPr lang="fr-FR" dirty="0"/>
          </a:p>
        </p:txBody>
      </p:sp>
      <p:sp>
        <p:nvSpPr>
          <p:cNvPr id="5" name="Espace réservé du texte 4">
            <a:extLst>
              <a:ext uri="{FF2B5EF4-FFF2-40B4-BE49-F238E27FC236}">
                <a16:creationId xmlns:a16="http://schemas.microsoft.com/office/drawing/2014/main" id="{D77771F5-DD7A-DE4E-9590-9C09CC75CABB}"/>
              </a:ext>
            </a:extLst>
          </p:cNvPr>
          <p:cNvSpPr>
            <a:spLocks noGrp="1"/>
          </p:cNvSpPr>
          <p:nvPr>
            <p:ph type="body" sz="quarter" idx="13"/>
          </p:nvPr>
        </p:nvSpPr>
        <p:spPr>
          <a:xfrm>
            <a:off x="359998" y="2348880"/>
            <a:ext cx="8424000" cy="576064"/>
          </a:xfrm>
        </p:spPr>
        <p:txBody>
          <a:bodyPr/>
          <a:lstStyle/>
          <a:p>
            <a:pPr marL="0" indent="0" algn="ctr">
              <a:buNone/>
            </a:pPr>
            <a:r>
              <a:rPr lang="fr-FR" altLang="fr-FR" b="1" dirty="0">
                <a:solidFill>
                  <a:srgbClr val="000000"/>
                </a:solidFill>
                <a:latin typeface="Arial" panose="020B0604020202020204" pitchFamily="34" charset="0"/>
                <a:cs typeface="Arial" panose="020B0604020202020204" pitchFamily="34" charset="0"/>
              </a:rPr>
              <a:t> </a:t>
            </a:r>
            <a:r>
              <a:rPr lang="fr-FR" altLang="fr-FR" sz="2400" b="1" dirty="0" smtClean="0">
                <a:solidFill>
                  <a:srgbClr val="000000"/>
                </a:solidFill>
                <a:latin typeface="Arial" panose="020B0604020202020204" pitchFamily="34" charset="0"/>
                <a:cs typeface="Arial" panose="020B0604020202020204" pitchFamily="34" charset="0"/>
              </a:rPr>
              <a:t>Epreuve de Mathématiques</a:t>
            </a:r>
            <a:endParaRPr lang="fr-FR" altLang="fr-FR" sz="2400" b="1" dirty="0">
              <a:solidFill>
                <a:srgbClr val="000000"/>
              </a:solidFill>
              <a:latin typeface="Arial" panose="020B0604020202020204" pitchFamily="34" charset="0"/>
              <a:cs typeface="Arial" panose="020B0604020202020204" pitchFamily="34" charset="0"/>
            </a:endParaRPr>
          </a:p>
          <a:p>
            <a:pPr marL="0" indent="0">
              <a:buNone/>
            </a:pPr>
            <a:endParaRPr lang="fr-FR" dirty="0"/>
          </a:p>
        </p:txBody>
      </p:sp>
      <p:sp>
        <p:nvSpPr>
          <p:cNvPr id="6" name="Titre 5">
            <a:extLst>
              <a:ext uri="{FF2B5EF4-FFF2-40B4-BE49-F238E27FC236}">
                <a16:creationId xmlns:a16="http://schemas.microsoft.com/office/drawing/2014/main" id="{1E92DB91-7F8E-1F4B-9C83-032FA9C788F5}"/>
              </a:ext>
            </a:extLst>
          </p:cNvPr>
          <p:cNvSpPr>
            <a:spLocks noGrp="1"/>
          </p:cNvSpPr>
          <p:nvPr>
            <p:ph type="title"/>
          </p:nvPr>
        </p:nvSpPr>
        <p:spPr/>
        <p:txBody>
          <a:bodyPr/>
          <a:lstStyle/>
          <a:p>
            <a:r>
              <a:rPr lang="fr-FR" sz="2800" dirty="0"/>
              <a:t>Focus sur les épreuves </a:t>
            </a:r>
            <a:r>
              <a:rPr lang="fr-FR" sz="2800" dirty="0" smtClean="0"/>
              <a:t>anticipées de première</a:t>
            </a:r>
            <a:endParaRPr lang="fr-FR" sz="2800" dirty="0"/>
          </a:p>
        </p:txBody>
      </p:sp>
      <p:sp>
        <p:nvSpPr>
          <p:cNvPr id="8" name="ZoneTexte 4">
            <a:extLst>
              <a:ext uri="{FF2B5EF4-FFF2-40B4-BE49-F238E27FC236}">
                <a16:creationId xmlns:a16="http://schemas.microsoft.com/office/drawing/2014/main" id="{16291C49-1363-D24A-92FF-42535EC5FBA4}"/>
              </a:ext>
            </a:extLst>
          </p:cNvPr>
          <p:cNvSpPr txBox="1">
            <a:spLocks noChangeArrowheads="1"/>
          </p:cNvSpPr>
          <p:nvPr/>
        </p:nvSpPr>
        <p:spPr bwMode="auto">
          <a:xfrm>
            <a:off x="823190" y="3850808"/>
            <a:ext cx="37488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générale </a:t>
            </a:r>
          </a:p>
        </p:txBody>
      </p:sp>
      <p:sp>
        <p:nvSpPr>
          <p:cNvPr id="9" name="ZoneTexte 5">
            <a:extLst>
              <a:ext uri="{FF2B5EF4-FFF2-40B4-BE49-F238E27FC236}">
                <a16:creationId xmlns:a16="http://schemas.microsoft.com/office/drawing/2014/main" id="{E1FB7EAB-27BD-FA4A-AE0F-1B91873E8210}"/>
              </a:ext>
            </a:extLst>
          </p:cNvPr>
          <p:cNvSpPr txBox="1">
            <a:spLocks noChangeArrowheads="1"/>
          </p:cNvSpPr>
          <p:nvPr/>
        </p:nvSpPr>
        <p:spPr bwMode="auto">
          <a:xfrm>
            <a:off x="5081624" y="3850808"/>
            <a:ext cx="37147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fr-FR" altLang="fr-FR" sz="1400" b="1" dirty="0">
                <a:solidFill>
                  <a:schemeClr val="tx1"/>
                </a:solidFill>
              </a:rPr>
              <a:t>Voie technologique</a:t>
            </a:r>
          </a:p>
        </p:txBody>
      </p:sp>
      <p:sp>
        <p:nvSpPr>
          <p:cNvPr id="10" name="ZoneTexte 6">
            <a:extLst>
              <a:ext uri="{FF2B5EF4-FFF2-40B4-BE49-F238E27FC236}">
                <a16:creationId xmlns:a16="http://schemas.microsoft.com/office/drawing/2014/main" id="{24625990-D992-444C-954B-5C69D1E6819D}"/>
              </a:ext>
            </a:extLst>
          </p:cNvPr>
          <p:cNvSpPr txBox="1">
            <a:spLocks noChangeArrowheads="1"/>
          </p:cNvSpPr>
          <p:nvPr/>
        </p:nvSpPr>
        <p:spPr bwMode="auto">
          <a:xfrm>
            <a:off x="840219" y="4293096"/>
            <a:ext cx="3714750" cy="1815882"/>
          </a:xfrm>
          <a:prstGeom prst="rect">
            <a:avLst/>
          </a:prstGeom>
          <a:solidFill>
            <a:schemeClr val="bg1"/>
          </a:solidFill>
          <a:ln w="38100">
            <a:solidFill>
              <a:srgbClr val="95BCE5"/>
            </a:solidFill>
            <a:miter lim="800000"/>
            <a:headEnd/>
            <a:tailEnd/>
          </a:ln>
        </p:spPr>
        <p:txBody>
          <a:bodyPr>
            <a:spAutoFit/>
          </a:bodyPr>
          <a:lstStyle>
            <a:lvl1pPr>
              <a:spcBef>
                <a:spcPct val="20000"/>
              </a:spcBef>
              <a:buClr>
                <a:srgbClr val="FF6C1A"/>
              </a:buClr>
              <a:buSzPct val="100000"/>
              <a:buFont typeface="Arial" panose="020B0604020202020204" pitchFamily="34" charset="0"/>
              <a:buChar char="■"/>
              <a:defRPr>
                <a:solidFill>
                  <a:srgbClr val="FF6C1A"/>
                </a:solidFill>
                <a:latin typeface="Arial" panose="020B0604020202020204" pitchFamily="34" charset="0"/>
                <a:cs typeface="Arial" panose="020B0604020202020204" pitchFamily="34" charset="0"/>
              </a:defRPr>
            </a:lvl1pPr>
            <a:lvl2pPr marL="742950" indent="-285750">
              <a:spcBef>
                <a:spcPct val="20000"/>
              </a:spcBef>
              <a:buClr>
                <a:srgbClr val="FF6C1A"/>
              </a:buClr>
              <a:buFont typeface="Arial Italic"/>
              <a:buChar char="■"/>
              <a:defRPr sz="1300">
                <a:solidFill>
                  <a:schemeClr val="tx1"/>
                </a:solidFill>
                <a:latin typeface="Arial" panose="020B0604020202020204" pitchFamily="34" charset="0"/>
                <a:cs typeface="Arial" panose="020B0604020202020204" pitchFamily="34" charset="0"/>
              </a:defRPr>
            </a:lvl2pPr>
            <a:lvl3pPr marL="1143000" indent="-228600">
              <a:spcBef>
                <a:spcPct val="20000"/>
              </a:spcBef>
              <a:buClr>
                <a:srgbClr val="9F5BEF"/>
              </a:buClr>
              <a:buFont typeface="Arial" panose="020B0604020202020204" pitchFamily="34" charset="0"/>
              <a:defRPr sz="1300">
                <a:solidFill>
                  <a:schemeClr val="tx1"/>
                </a:solidFill>
                <a:latin typeface="Arial" panose="020B0604020202020204" pitchFamily="34" charset="0"/>
                <a:cs typeface="Arial" panose="020B0604020202020204" pitchFamily="34" charset="0"/>
              </a:defRPr>
            </a:lvl3pPr>
            <a:lvl4pPr marL="1600200" indent="-228600">
              <a:spcBef>
                <a:spcPct val="20000"/>
              </a:spcBef>
              <a:buClr>
                <a:srgbClr val="FF6C1A"/>
              </a:buClr>
              <a:buFont typeface="Arial" panose="020B0604020202020204" pitchFamily="34" charset="0"/>
              <a:buChar char="–"/>
              <a:defRPr sz="1100">
                <a:solidFill>
                  <a:schemeClr val="tx1"/>
                </a:solidFill>
                <a:latin typeface="Arial" panose="020B0604020202020204" pitchFamily="34" charset="0"/>
                <a:cs typeface="Arial" panose="020B0604020202020204" pitchFamily="34" charset="0"/>
              </a:defRPr>
            </a:lvl4pPr>
            <a:lvl5pPr marL="2057400" indent="-228600">
              <a:spcBef>
                <a:spcPct val="20000"/>
              </a:spcBef>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20000"/>
              </a:spcBef>
              <a:spcAft>
                <a:spcPct val="0"/>
              </a:spcAft>
              <a:buClr>
                <a:srgbClr val="9F5BEF"/>
              </a:buClr>
              <a:buFont typeface="Arial" panose="020B0604020202020204" pitchFamily="34" charset="0"/>
              <a:defRPr sz="1100">
                <a:solidFill>
                  <a:schemeClr val="tx1"/>
                </a:solidFill>
                <a:latin typeface="Arial" panose="020B0604020202020204" pitchFamily="34" charset="0"/>
                <a:cs typeface="Arial" panose="020B0604020202020204" pitchFamily="34" charset="0"/>
              </a:defRPr>
            </a:lvl9pPr>
          </a:lstStyle>
          <a:p>
            <a:pPr algn="just">
              <a:spcBef>
                <a:spcPct val="0"/>
              </a:spcBef>
              <a:buClrTx/>
              <a:buSzTx/>
              <a:buNone/>
            </a:pPr>
            <a:r>
              <a:rPr lang="fr-FR" altLang="fr-FR" sz="1400" dirty="0" smtClean="0">
                <a:solidFill>
                  <a:schemeClr val="tx1"/>
                </a:solidFill>
              </a:rPr>
              <a:t>Enseignement de spécialité de Mathématiques de la voie générale</a:t>
            </a:r>
          </a:p>
          <a:p>
            <a:pPr algn="just">
              <a:spcBef>
                <a:spcPct val="0"/>
              </a:spcBef>
              <a:buClrTx/>
              <a:buSzTx/>
              <a:buNone/>
            </a:pPr>
            <a:endParaRPr lang="fr-FR" altLang="fr-FR" sz="1400" dirty="0">
              <a:solidFill>
                <a:schemeClr val="tx1"/>
              </a:solidFill>
            </a:endParaRPr>
          </a:p>
          <a:p>
            <a:pPr algn="just">
              <a:spcBef>
                <a:spcPct val="0"/>
              </a:spcBef>
              <a:buClrTx/>
              <a:buSzTx/>
              <a:buNone/>
            </a:pPr>
            <a:r>
              <a:rPr lang="fr-FR" altLang="fr-FR" sz="1400" u="sng" dirty="0" smtClean="0">
                <a:solidFill>
                  <a:schemeClr val="tx1"/>
                </a:solidFill>
              </a:rPr>
              <a:t>Ou</a:t>
            </a:r>
          </a:p>
          <a:p>
            <a:pPr algn="just">
              <a:spcBef>
                <a:spcPct val="0"/>
              </a:spcBef>
              <a:buClrTx/>
              <a:buSzTx/>
              <a:buNone/>
            </a:pPr>
            <a:endParaRPr lang="fr-FR" altLang="fr-FR" sz="1400" dirty="0">
              <a:solidFill>
                <a:schemeClr val="tx1"/>
              </a:solidFill>
            </a:endParaRPr>
          </a:p>
          <a:p>
            <a:pPr algn="just">
              <a:spcBef>
                <a:spcPct val="0"/>
              </a:spcBef>
              <a:buClrTx/>
              <a:buSzTx/>
              <a:buNone/>
            </a:pPr>
            <a:r>
              <a:rPr lang="fr-FR" altLang="fr-FR" sz="1400" dirty="0" smtClean="0">
                <a:solidFill>
                  <a:schemeClr val="tx1"/>
                </a:solidFill>
              </a:rPr>
              <a:t>Enseignement de Mathématiques Spécifiques intégré à l’enseignement scientifique de la voie générale</a:t>
            </a:r>
            <a:endParaRPr lang="fr-FR" altLang="fr-FR" sz="1400" dirty="0">
              <a:solidFill>
                <a:schemeClr val="tx1"/>
              </a:solidFill>
            </a:endParaRPr>
          </a:p>
        </p:txBody>
      </p:sp>
      <p:sp>
        <p:nvSpPr>
          <p:cNvPr id="11" name="ZoneTexte 7">
            <a:extLst>
              <a:ext uri="{FF2B5EF4-FFF2-40B4-BE49-F238E27FC236}">
                <a16:creationId xmlns:a16="http://schemas.microsoft.com/office/drawing/2014/main" id="{8DB980C5-93E2-814E-8959-08C7E454C495}"/>
              </a:ext>
            </a:extLst>
          </p:cNvPr>
          <p:cNvSpPr txBox="1">
            <a:spLocks noChangeArrowheads="1"/>
          </p:cNvSpPr>
          <p:nvPr/>
        </p:nvSpPr>
        <p:spPr bwMode="auto">
          <a:xfrm>
            <a:off x="4932040" y="4293216"/>
            <a:ext cx="3714750" cy="1815882"/>
          </a:xfrm>
          <a:prstGeom prst="rect">
            <a:avLst/>
          </a:prstGeom>
          <a:solidFill>
            <a:schemeClr val="bg1"/>
          </a:solidFill>
          <a:ln w="38100">
            <a:solidFill>
              <a:srgbClr val="EF7D05"/>
            </a:solidFill>
            <a:miter lim="800000"/>
            <a:headEnd/>
            <a:tailEnd/>
          </a:ln>
        </p:spPr>
        <p:txBody>
          <a:bodyPr>
            <a:spAutoFit/>
          </a:bodyPr>
          <a:lstStyle>
            <a:lvl1pPr eaLnBrk="0" hangingPunct="0">
              <a:spcBef>
                <a:spcPct val="20000"/>
              </a:spcBef>
              <a:buClr>
                <a:schemeClr val="bg2"/>
              </a:buClr>
              <a:buSzPct val="100000"/>
              <a:buFont typeface="Arial" pitchFamily="34" charset="0"/>
              <a:buChar char="■"/>
              <a:defRPr>
                <a:solidFill>
                  <a:schemeClr val="tx1"/>
                </a:solidFill>
                <a:latin typeface="Arial" pitchFamily="34" charset="0"/>
                <a:ea typeface="Roboto" pitchFamily="2" charset="0"/>
                <a:cs typeface="Arial" pitchFamily="34" charset="0"/>
              </a:defRPr>
            </a:lvl1pPr>
            <a:lvl2pPr marL="742950" indent="-285750" eaLnBrk="0" hangingPunct="0">
              <a:spcBef>
                <a:spcPct val="20000"/>
              </a:spcBef>
              <a:buClr>
                <a:schemeClr val="bg2"/>
              </a:buClr>
              <a:buFont typeface="Arial Italic"/>
              <a:buChar char="■"/>
              <a:defRPr sz="1300">
                <a:solidFill>
                  <a:schemeClr val="tx1"/>
                </a:solidFill>
                <a:latin typeface="Arial" pitchFamily="34" charset="0"/>
                <a:ea typeface="Roboto" pitchFamily="2" charset="0"/>
                <a:cs typeface="Arial" pitchFamily="34" charset="0"/>
              </a:defRPr>
            </a:lvl2pPr>
            <a:lvl3pPr marL="1143000" indent="-228600" eaLnBrk="0" hangingPunct="0">
              <a:spcBef>
                <a:spcPct val="20000"/>
              </a:spcBef>
              <a:buFont typeface="Arial" pitchFamily="34" charset="0"/>
              <a:defRPr sz="1300">
                <a:solidFill>
                  <a:schemeClr val="tx1"/>
                </a:solidFill>
                <a:latin typeface="Arial" pitchFamily="34" charset="0"/>
                <a:ea typeface="Roboto" pitchFamily="2" charset="0"/>
                <a:cs typeface="Arial" pitchFamily="34" charset="0"/>
              </a:defRPr>
            </a:lvl3pPr>
            <a:lvl4pPr marL="1600200" indent="-228600" eaLnBrk="0" hangingPunct="0">
              <a:spcBef>
                <a:spcPct val="20000"/>
              </a:spcBef>
              <a:buClr>
                <a:schemeClr val="bg2"/>
              </a:buClr>
              <a:buFont typeface="Arial" pitchFamily="34" charset="0"/>
              <a:buChar char="–"/>
              <a:defRPr sz="1100">
                <a:solidFill>
                  <a:schemeClr val="tx1"/>
                </a:solidFill>
                <a:latin typeface="Arial" pitchFamily="34" charset="0"/>
                <a:ea typeface="Roboto" pitchFamily="2" charset="0"/>
                <a:cs typeface="Arial" pitchFamily="34" charset="0"/>
              </a:defRPr>
            </a:lvl4pPr>
            <a:lvl5pPr marL="2057400" indent="-228600" eaLnBrk="0" hangingPunct="0">
              <a:spcBef>
                <a:spcPct val="20000"/>
              </a:spcBef>
              <a:buFont typeface="Arial" pitchFamily="34" charset="0"/>
              <a:defRPr sz="1100">
                <a:solidFill>
                  <a:schemeClr val="tx1"/>
                </a:solidFill>
                <a:latin typeface="Arial" pitchFamily="34" charset="0"/>
                <a:ea typeface="Roboto" pitchFamily="2" charset="0"/>
                <a:cs typeface="Arial" pitchFamily="34" charset="0"/>
              </a:defRPr>
            </a:lvl5pPr>
            <a:lvl6pPr marL="25146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6pPr>
            <a:lvl7pPr marL="29718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7pPr>
            <a:lvl8pPr marL="34290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8pPr>
            <a:lvl9pPr marL="3886200" indent="-228600" defTabSz="457200" eaLnBrk="0" fontAlgn="base" hangingPunct="0">
              <a:spcBef>
                <a:spcPct val="20000"/>
              </a:spcBef>
              <a:spcAft>
                <a:spcPct val="0"/>
              </a:spcAft>
              <a:buFont typeface="Arial" pitchFamily="34" charset="0"/>
              <a:defRPr sz="1100">
                <a:solidFill>
                  <a:schemeClr val="tx1"/>
                </a:solidFill>
                <a:latin typeface="Arial" pitchFamily="34" charset="0"/>
                <a:ea typeface="Roboto" pitchFamily="2" charset="0"/>
                <a:cs typeface="Arial" pitchFamily="34" charset="0"/>
              </a:defRPr>
            </a:lvl9pPr>
          </a:lstStyle>
          <a:p>
            <a:pPr algn="ctr" eaLnBrk="1" hangingPunct="1">
              <a:spcBef>
                <a:spcPct val="0"/>
              </a:spcBef>
              <a:buClrTx/>
              <a:buSzTx/>
              <a:buFontTx/>
              <a:buNone/>
              <a:defRPr/>
            </a:pPr>
            <a:r>
              <a:rPr lang="fr-FR" altLang="fr-FR" sz="1400" dirty="0" smtClean="0"/>
              <a:t>Enseignement de Mathématiques du tronc commun dans ses domaines communs à l’ensemble des séries</a:t>
            </a:r>
          </a:p>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endParaRPr lang="fr-FR" altLang="fr-FR" sz="1400" dirty="0" smtClean="0"/>
          </a:p>
          <a:p>
            <a:pPr algn="ctr" eaLnBrk="1" hangingPunct="1">
              <a:spcBef>
                <a:spcPct val="0"/>
              </a:spcBef>
              <a:buClrTx/>
              <a:buSzTx/>
              <a:buFontTx/>
              <a:buNone/>
              <a:defRPr/>
            </a:pPr>
            <a:endParaRPr lang="fr-FR" altLang="fr-FR" sz="1400" dirty="0"/>
          </a:p>
          <a:p>
            <a:pPr algn="ctr" eaLnBrk="1" hangingPunct="1">
              <a:spcBef>
                <a:spcPct val="0"/>
              </a:spcBef>
              <a:buClrTx/>
              <a:buSzTx/>
              <a:buFontTx/>
              <a:buNone/>
              <a:defRPr/>
            </a:pPr>
            <a:endParaRPr lang="fr-FR" altLang="fr-FR" sz="1400" dirty="0" smtClean="0"/>
          </a:p>
          <a:p>
            <a:pPr algn="ctr" eaLnBrk="1" hangingPunct="1">
              <a:spcBef>
                <a:spcPct val="0"/>
              </a:spcBef>
              <a:buClrTx/>
              <a:buSzTx/>
              <a:buFontTx/>
              <a:buNone/>
              <a:defRPr/>
            </a:pPr>
            <a:endParaRPr lang="fr-FR" altLang="fr-FR" sz="1400" dirty="0"/>
          </a:p>
        </p:txBody>
      </p:sp>
      <p:pic>
        <p:nvPicPr>
          <p:cNvPr id="13" name="Image 12" descr="Logo Lycée Officiel.jpg"/>
          <p:cNvPicPr>
            <a:picLocks noChangeAspect="1"/>
          </p:cNvPicPr>
          <p:nvPr>
            <p:custDataLst>
              <p:tags r:id="rId1"/>
            </p:custDataLst>
          </p:nvPr>
        </p:nvPicPr>
        <p:blipFill>
          <a:blip r:embed="rId3" cstate="print"/>
          <a:stretch>
            <a:fillRect/>
          </a:stretch>
        </p:blipFill>
        <p:spPr>
          <a:xfrm>
            <a:off x="7343691" y="214285"/>
            <a:ext cx="1440307" cy="782680"/>
          </a:xfrm>
          <a:prstGeom prst="rect">
            <a:avLst/>
          </a:prstGeom>
        </p:spPr>
      </p:pic>
      <p:sp>
        <p:nvSpPr>
          <p:cNvPr id="14" name="Espace réservé du texte 4">
            <a:extLst>
              <a:ext uri="{FF2B5EF4-FFF2-40B4-BE49-F238E27FC236}">
                <a16:creationId xmlns:a16="http://schemas.microsoft.com/office/drawing/2014/main" id="{0E70C8FD-A1FE-F24C-B4DE-E05E122C0E3A}"/>
              </a:ext>
            </a:extLst>
          </p:cNvPr>
          <p:cNvSpPr txBox="1">
            <a:spLocks/>
          </p:cNvSpPr>
          <p:nvPr/>
        </p:nvSpPr>
        <p:spPr bwMode="gray">
          <a:xfrm>
            <a:off x="342969" y="3197007"/>
            <a:ext cx="8424000" cy="297428"/>
          </a:xfrm>
          <a:prstGeom prst="rect">
            <a:avLst/>
          </a:prstGeom>
        </p:spPr>
        <p:txBody>
          <a:bodyPr vert="horz" lIns="0" tIns="0" rIns="0" bIns="0" rtlCol="0" anchor="t" anchorCtr="0">
            <a:noAutofit/>
          </a:bodyPr>
          <a:lstStyle>
            <a:lvl1pPr marL="177800" indent="-177800" algn="l" defTabSz="914378" rtl="0" eaLnBrk="1" latinLnBrk="0" hangingPunct="1">
              <a:lnSpc>
                <a:spcPct val="100000"/>
              </a:lnSpc>
              <a:spcBef>
                <a:spcPts val="400"/>
              </a:spcBef>
              <a:spcAft>
                <a:spcPts val="800"/>
              </a:spcAft>
              <a:buClr>
                <a:srgbClr val="7AB1E1"/>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7AB1E1"/>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600"/>
              </a:spcBef>
              <a:spcAft>
                <a:spcPts val="200"/>
              </a:spcAft>
              <a:buFont typeface="Arial" panose="020B0604020202020204" pitchFamily="34" charset="0"/>
              <a:buNone/>
            </a:pPr>
            <a:r>
              <a:rPr lang="fr-FR" altLang="fr-FR" b="1" dirty="0" smtClean="0"/>
              <a:t>Contenu</a:t>
            </a:r>
            <a:endParaRPr lang="fr-FR" altLang="fr-FR" dirty="0"/>
          </a:p>
          <a:p>
            <a:endParaRPr lang="fr-FR" dirty="0"/>
          </a:p>
          <a:p>
            <a:endParaRPr lang="fr-FR" altLang="fr-FR" b="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43506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8787E8C8-DACE-7B47-9AE1-D77DE9583B56}"/>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A8502CE-4F40-1647-8BDC-F92D0741B551}"/>
              </a:ext>
            </a:extLst>
          </p:cNvPr>
          <p:cNvSpPr>
            <a:spLocks noGrp="1"/>
          </p:cNvSpPr>
          <p:nvPr>
            <p:ph type="sldNum" sz="quarter" idx="12"/>
          </p:nvPr>
        </p:nvSpPr>
        <p:spPr/>
        <p:txBody>
          <a:bodyPr/>
          <a:lstStyle/>
          <a:p>
            <a:fld id="{733122C9-A0B9-462F-8757-0847AD287B63}" type="slidenum">
              <a:rPr lang="fr-FR" smtClean="0"/>
              <a:pPr/>
              <a:t>14</a:t>
            </a:fld>
            <a:endParaRPr lang="fr-FR" dirty="0"/>
          </a:p>
        </p:txBody>
      </p:sp>
      <p:sp>
        <p:nvSpPr>
          <p:cNvPr id="5" name="Espace réservé du texte 4">
            <a:extLst>
              <a:ext uri="{FF2B5EF4-FFF2-40B4-BE49-F238E27FC236}">
                <a16:creationId xmlns:a16="http://schemas.microsoft.com/office/drawing/2014/main" id="{55FE1952-ABEA-9845-B1C1-64B79CDC24A6}"/>
              </a:ext>
            </a:extLst>
          </p:cNvPr>
          <p:cNvSpPr>
            <a:spLocks noGrp="1"/>
          </p:cNvSpPr>
          <p:nvPr>
            <p:ph type="body" sz="quarter" idx="13"/>
          </p:nvPr>
        </p:nvSpPr>
        <p:spPr>
          <a:xfrm>
            <a:off x="347675" y="2754098"/>
            <a:ext cx="8424000" cy="389942"/>
          </a:xfrm>
        </p:spPr>
        <p:txBody>
          <a:bodyPr numCol="2"/>
          <a:lstStyle/>
          <a:p>
            <a:pPr marL="0" indent="0" algn="ctr" fontAlgn="base">
              <a:spcAft>
                <a:spcPts val="1200"/>
              </a:spcAft>
              <a:buClr>
                <a:srgbClr val="FF6C1A"/>
              </a:buClr>
              <a:buNone/>
              <a:defRPr/>
            </a:pPr>
            <a:r>
              <a:rPr lang="fr-FR" altLang="fr-FR" sz="1600" dirty="0" smtClean="0">
                <a:latin typeface="Arial" panose="020B0604020202020204" pitchFamily="34" charset="0"/>
                <a:cs typeface="Arial" panose="020B0604020202020204" pitchFamily="34" charset="0"/>
                <a:hlinkClick r:id="rId3"/>
              </a:rPr>
              <a:t>https</a:t>
            </a:r>
            <a:r>
              <a:rPr lang="fr-FR" altLang="fr-FR" sz="1600" dirty="0">
                <a:latin typeface="Arial" panose="020B0604020202020204" pitchFamily="34" charset="0"/>
                <a:cs typeface="Arial" panose="020B0604020202020204" pitchFamily="34" charset="0"/>
                <a:hlinkClick r:id="rId3"/>
              </a:rPr>
              <a:t>://</a:t>
            </a:r>
            <a:r>
              <a:rPr lang="fr-FR" altLang="fr-FR" sz="1600" dirty="0" smtClean="0">
                <a:latin typeface="Arial" panose="020B0604020202020204" pitchFamily="34" charset="0"/>
                <a:cs typeface="Arial" panose="020B0604020202020204" pitchFamily="34" charset="0"/>
                <a:hlinkClick r:id="rId3"/>
              </a:rPr>
              <a:t>www.education.gouv.fr/reussir-au-lycee</a:t>
            </a:r>
            <a:endParaRPr lang="fr-FR" altLang="fr-FR" sz="1600" dirty="0" smtClean="0">
              <a:latin typeface="Arial" panose="020B0604020202020204" pitchFamily="34" charset="0"/>
              <a:cs typeface="Arial" panose="020B0604020202020204" pitchFamily="34" charset="0"/>
            </a:endParaRPr>
          </a:p>
          <a:p>
            <a:pPr marL="0" indent="0" fontAlgn="base">
              <a:spcAft>
                <a:spcPct val="0"/>
              </a:spcAft>
              <a:buClr>
                <a:srgbClr val="FF6C1A"/>
              </a:buClr>
              <a:buNone/>
              <a:defRPr/>
            </a:pPr>
            <a:endParaRPr lang="fr-FR" altLang="fr-FR" sz="1600" dirty="0">
              <a:latin typeface="Arial" panose="020B0604020202020204" pitchFamily="34" charset="0"/>
              <a:cs typeface="Arial" panose="020B0604020202020204" pitchFamily="34" charset="0"/>
            </a:endParaRPr>
          </a:p>
          <a:p>
            <a:pPr marL="0" indent="0" algn="ctr">
              <a:buNone/>
            </a:pPr>
            <a:r>
              <a:rPr lang="fr-FR" altLang="fr-FR" dirty="0">
                <a:latin typeface="Arial" panose="020B0604020202020204" pitchFamily="34" charset="0"/>
                <a:cs typeface="Arial" panose="020B0604020202020204" pitchFamily="34" charset="0"/>
                <a:hlinkClick r:id="rId4"/>
              </a:rPr>
              <a:t>www.terminales.fr</a:t>
            </a:r>
            <a:endParaRPr lang="fr-FR" altLang="fr-FR" dirty="0">
              <a:latin typeface="Arial" panose="020B0604020202020204" pitchFamily="34" charset="0"/>
              <a:cs typeface="Arial" panose="020B0604020202020204" pitchFamily="34" charset="0"/>
            </a:endParaRPr>
          </a:p>
          <a:p>
            <a:endParaRPr lang="fr-FR" dirty="0"/>
          </a:p>
        </p:txBody>
      </p:sp>
      <p:sp>
        <p:nvSpPr>
          <p:cNvPr id="6" name="Titre 5">
            <a:extLst>
              <a:ext uri="{FF2B5EF4-FFF2-40B4-BE49-F238E27FC236}">
                <a16:creationId xmlns:a16="http://schemas.microsoft.com/office/drawing/2014/main" id="{3D0DE58F-F661-4F45-9E87-14E761821525}"/>
              </a:ext>
            </a:extLst>
          </p:cNvPr>
          <p:cNvSpPr>
            <a:spLocks noGrp="1"/>
          </p:cNvSpPr>
          <p:nvPr>
            <p:ph type="title"/>
          </p:nvPr>
        </p:nvSpPr>
        <p:spPr>
          <a:xfrm>
            <a:off x="359999" y="1660200"/>
            <a:ext cx="8424000" cy="480000"/>
          </a:xfrm>
        </p:spPr>
        <p:txBody>
          <a:bodyPr/>
          <a:lstStyle/>
          <a:p>
            <a:pPr algn="ctr"/>
            <a:r>
              <a:rPr lang="fr-FR" dirty="0" smtClean="0"/>
              <a:t>Ressources pour l’orientation  </a:t>
            </a:r>
            <a:endParaRPr lang="fr-FR" dirty="0"/>
          </a:p>
        </p:txBody>
      </p:sp>
      <p:pic>
        <p:nvPicPr>
          <p:cNvPr id="12" name="Image 11" descr="Logo Lycée Officiel.jpg"/>
          <p:cNvPicPr>
            <a:picLocks noChangeAspect="1"/>
          </p:cNvPicPr>
          <p:nvPr>
            <p:custDataLst>
              <p:tags r:id="rId1"/>
            </p:custDataLst>
          </p:nvPr>
        </p:nvPicPr>
        <p:blipFill>
          <a:blip r:embed="rId5" cstate="print"/>
          <a:stretch>
            <a:fillRect/>
          </a:stretch>
        </p:blipFill>
        <p:spPr>
          <a:xfrm>
            <a:off x="7478846" y="153583"/>
            <a:ext cx="1440307" cy="782680"/>
          </a:xfrm>
          <a:prstGeom prst="rect">
            <a:avLst/>
          </a:prstGeom>
        </p:spPr>
      </p:pic>
      <p:pic>
        <p:nvPicPr>
          <p:cNvPr id="7" name="Image 6"/>
          <p:cNvPicPr>
            <a:picLocks noChangeAspect="1"/>
          </p:cNvPicPr>
          <p:nvPr/>
        </p:nvPicPr>
        <p:blipFill>
          <a:blip r:embed="rId6"/>
          <a:stretch>
            <a:fillRect/>
          </a:stretch>
        </p:blipFill>
        <p:spPr>
          <a:xfrm>
            <a:off x="4572000" y="3219268"/>
            <a:ext cx="4491169" cy="2410936"/>
          </a:xfrm>
          <a:prstGeom prst="rect">
            <a:avLst/>
          </a:prstGeom>
        </p:spPr>
      </p:pic>
      <p:sp>
        <p:nvSpPr>
          <p:cNvPr id="13" name="Titre 5">
            <a:extLst>
              <a:ext uri="{FF2B5EF4-FFF2-40B4-BE49-F238E27FC236}">
                <a16:creationId xmlns:a16="http://schemas.microsoft.com/office/drawing/2014/main" id="{3D0DE58F-F661-4F45-9E87-14E761821525}"/>
              </a:ext>
            </a:extLst>
          </p:cNvPr>
          <p:cNvSpPr txBox="1">
            <a:spLocks/>
          </p:cNvSpPr>
          <p:nvPr/>
        </p:nvSpPr>
        <p:spPr bwMode="gray">
          <a:xfrm>
            <a:off x="359999" y="2184040"/>
            <a:ext cx="8424000"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r>
              <a:rPr lang="fr-FR" dirty="0" smtClean="0"/>
              <a:t>Des ressources nationales…  </a:t>
            </a:r>
            <a:endParaRPr lang="fr-FR" dirty="0"/>
          </a:p>
        </p:txBody>
      </p:sp>
      <p:pic>
        <p:nvPicPr>
          <p:cNvPr id="8" name="Image 7"/>
          <p:cNvPicPr>
            <a:picLocks noChangeAspect="1"/>
          </p:cNvPicPr>
          <p:nvPr/>
        </p:nvPicPr>
        <p:blipFill>
          <a:blip r:embed="rId7"/>
          <a:stretch>
            <a:fillRect/>
          </a:stretch>
        </p:blipFill>
        <p:spPr>
          <a:xfrm>
            <a:off x="359999" y="3170260"/>
            <a:ext cx="4195278" cy="2459944"/>
          </a:xfrm>
          <a:prstGeom prst="rect">
            <a:avLst/>
          </a:prstGeom>
        </p:spPr>
      </p:pic>
    </p:spTree>
    <p:extLst>
      <p:ext uri="{BB962C8B-B14F-4D97-AF65-F5344CB8AC3E}">
        <p14:creationId xmlns:p14="http://schemas.microsoft.com/office/powerpoint/2010/main" val="5146427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8787E8C8-DACE-7B47-9AE1-D77DE9583B56}"/>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8A8502CE-4F40-1647-8BDC-F92D0741B551}"/>
              </a:ext>
            </a:extLst>
          </p:cNvPr>
          <p:cNvSpPr>
            <a:spLocks noGrp="1"/>
          </p:cNvSpPr>
          <p:nvPr>
            <p:ph type="sldNum" sz="quarter" idx="12"/>
          </p:nvPr>
        </p:nvSpPr>
        <p:spPr/>
        <p:txBody>
          <a:bodyPr/>
          <a:lstStyle/>
          <a:p>
            <a:fld id="{733122C9-A0B9-462F-8757-0847AD287B63}" type="slidenum">
              <a:rPr lang="fr-FR" smtClean="0"/>
              <a:pPr/>
              <a:t>15</a:t>
            </a:fld>
            <a:endParaRPr lang="fr-FR" dirty="0"/>
          </a:p>
        </p:txBody>
      </p:sp>
      <p:sp>
        <p:nvSpPr>
          <p:cNvPr id="6" name="Titre 5">
            <a:extLst>
              <a:ext uri="{FF2B5EF4-FFF2-40B4-BE49-F238E27FC236}">
                <a16:creationId xmlns:a16="http://schemas.microsoft.com/office/drawing/2014/main" id="{3D0DE58F-F661-4F45-9E87-14E761821525}"/>
              </a:ext>
            </a:extLst>
          </p:cNvPr>
          <p:cNvSpPr>
            <a:spLocks noGrp="1"/>
          </p:cNvSpPr>
          <p:nvPr>
            <p:ph type="title"/>
          </p:nvPr>
        </p:nvSpPr>
        <p:spPr>
          <a:xfrm>
            <a:off x="359999" y="1660200"/>
            <a:ext cx="8424000" cy="480000"/>
          </a:xfrm>
        </p:spPr>
        <p:txBody>
          <a:bodyPr/>
          <a:lstStyle/>
          <a:p>
            <a:pPr algn="ctr"/>
            <a:r>
              <a:rPr lang="fr-FR" dirty="0" smtClean="0"/>
              <a:t>Ressources pour l’orientation  </a:t>
            </a:r>
            <a:endParaRPr lang="fr-FR" dirty="0"/>
          </a:p>
        </p:txBody>
      </p:sp>
      <p:pic>
        <p:nvPicPr>
          <p:cNvPr id="12" name="Image 11" descr="Logo Lycée Officiel.jpg"/>
          <p:cNvPicPr>
            <a:picLocks noChangeAspect="1"/>
          </p:cNvPicPr>
          <p:nvPr>
            <p:custDataLst>
              <p:tags r:id="rId1"/>
            </p:custDataLst>
          </p:nvPr>
        </p:nvPicPr>
        <p:blipFill>
          <a:blip r:embed="rId3" cstate="print"/>
          <a:stretch>
            <a:fillRect/>
          </a:stretch>
        </p:blipFill>
        <p:spPr>
          <a:xfrm>
            <a:off x="7478846" y="153583"/>
            <a:ext cx="1440307" cy="782680"/>
          </a:xfrm>
          <a:prstGeom prst="rect">
            <a:avLst/>
          </a:prstGeom>
        </p:spPr>
      </p:pic>
      <p:sp>
        <p:nvSpPr>
          <p:cNvPr id="13" name="Titre 5">
            <a:extLst>
              <a:ext uri="{FF2B5EF4-FFF2-40B4-BE49-F238E27FC236}">
                <a16:creationId xmlns:a16="http://schemas.microsoft.com/office/drawing/2014/main" id="{3D0DE58F-F661-4F45-9E87-14E761821525}"/>
              </a:ext>
            </a:extLst>
          </p:cNvPr>
          <p:cNvSpPr txBox="1">
            <a:spLocks/>
          </p:cNvSpPr>
          <p:nvPr/>
        </p:nvSpPr>
        <p:spPr bwMode="gray">
          <a:xfrm>
            <a:off x="359999" y="2184040"/>
            <a:ext cx="8424000"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r>
              <a:rPr lang="fr-FR" dirty="0" smtClean="0"/>
              <a:t>… et des ressources locales </a:t>
            </a:r>
            <a:endParaRPr lang="fr-FR" dirty="0"/>
          </a:p>
        </p:txBody>
      </p:sp>
      <p:sp>
        <p:nvSpPr>
          <p:cNvPr id="14" name="Espace réservé du texte 4">
            <a:extLst>
              <a:ext uri="{FF2B5EF4-FFF2-40B4-BE49-F238E27FC236}">
                <a16:creationId xmlns:a16="http://schemas.microsoft.com/office/drawing/2014/main" id="{55FE1952-ABEA-9845-B1C1-64B79CDC24A6}"/>
              </a:ext>
            </a:extLst>
          </p:cNvPr>
          <p:cNvSpPr txBox="1">
            <a:spLocks/>
          </p:cNvSpPr>
          <p:nvPr/>
        </p:nvSpPr>
        <p:spPr bwMode="gray">
          <a:xfrm>
            <a:off x="495153" y="2564904"/>
            <a:ext cx="8424000" cy="3696350"/>
          </a:xfrm>
          <a:prstGeom prst="rect">
            <a:avLst/>
          </a:prstGeom>
        </p:spPr>
        <p:txBody>
          <a:bodyPr vert="horz" lIns="0" tIns="0" rIns="0" bIns="0" numCol="1" rtlCol="0" anchor="t" anchorCtr="0">
            <a:noAutofit/>
          </a:bodyPr>
          <a:lstStyle>
            <a:lvl1pPr marL="177800" indent="-177800" algn="l" defTabSz="914378" rtl="0" eaLnBrk="1" latinLnBrk="0" hangingPunct="1">
              <a:lnSpc>
                <a:spcPct val="100000"/>
              </a:lnSpc>
              <a:spcBef>
                <a:spcPts val="400"/>
              </a:spcBef>
              <a:spcAft>
                <a:spcPts val="800"/>
              </a:spcAft>
              <a:buClr>
                <a:srgbClr val="EF7D05"/>
              </a:buClr>
              <a:buFont typeface="Arial" panose="020B0604020202020204" pitchFamily="34" charset="0"/>
              <a:buChar char="•"/>
              <a:tabLst/>
              <a:defRPr sz="1800" b="0" kern="1200">
                <a:solidFill>
                  <a:schemeClr val="tx1"/>
                </a:solidFill>
                <a:latin typeface="+mn-lt"/>
                <a:ea typeface="+mn-ea"/>
                <a:cs typeface="+mn-cs"/>
              </a:defRPr>
            </a:lvl1pPr>
            <a:lvl2pPr marL="357188" indent="-134938" algn="l" defTabSz="914378" rtl="0" eaLnBrk="1" latinLnBrk="0" hangingPunct="1">
              <a:lnSpc>
                <a:spcPct val="100000"/>
              </a:lnSpc>
              <a:spcBef>
                <a:spcPts val="600"/>
              </a:spcBef>
              <a:spcAft>
                <a:spcPts val="800"/>
              </a:spcAft>
              <a:buClr>
                <a:srgbClr val="EF7D05"/>
              </a:buClr>
              <a:buFont typeface="Arial" panose="020B0604020202020204" pitchFamily="34" charset="0"/>
              <a:buChar char="•"/>
              <a:tabLst/>
              <a:defRPr sz="1400" kern="1200">
                <a:solidFill>
                  <a:schemeClr val="tx1"/>
                </a:solidFill>
                <a:latin typeface="+mn-lt"/>
                <a:ea typeface="+mn-ea"/>
                <a:cs typeface="+mn-cs"/>
              </a:defRPr>
            </a:lvl2pPr>
            <a:lvl3pPr marL="431990" indent="-71999" algn="l" defTabSz="914378"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1985" indent="-71999" algn="l" defTabSz="914378"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7979" indent="-71999" algn="l" defTabSz="914378"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Les Journées Portes Ouvertes</a:t>
            </a:r>
          </a:p>
          <a:p>
            <a:pPr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Des actions d’information au lycée, </a:t>
            </a:r>
          </a:p>
          <a:p>
            <a:pPr lvl="1"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à destination des élèves, </a:t>
            </a:r>
          </a:p>
          <a:p>
            <a:pPr lvl="1" fontAlgn="base">
              <a:spcAft>
                <a:spcPts val="1200"/>
              </a:spcAft>
              <a:buClr>
                <a:srgbClr val="FF6C1A"/>
              </a:buClr>
              <a:defRPr/>
            </a:pPr>
            <a:r>
              <a:rPr lang="fr-FR" altLang="fr-FR" b="1" dirty="0" smtClean="0">
                <a:latin typeface="Arial" panose="020B0604020202020204" pitchFamily="34" charset="0"/>
                <a:cs typeface="Arial" panose="020B0604020202020204" pitchFamily="34" charset="0"/>
              </a:rPr>
              <a:t>et des parents</a:t>
            </a:r>
            <a:endParaRPr lang="fr-FR" altLang="fr-FR" dirty="0" smtClean="0">
              <a:latin typeface="Arial" panose="020B0604020202020204" pitchFamily="34" charset="0"/>
              <a:cs typeface="Arial" panose="020B0604020202020204" pitchFamily="34" charset="0"/>
            </a:endParaRPr>
          </a:p>
          <a:p>
            <a:pPr algn="just" fontAlgn="base">
              <a:spcAft>
                <a:spcPct val="0"/>
              </a:spcAft>
              <a:buClr>
                <a:srgbClr val="FF6C1A"/>
              </a:buClr>
              <a:defRPr/>
            </a:pPr>
            <a:r>
              <a:rPr lang="fr-FR" altLang="fr-FR" b="1" dirty="0" smtClean="0">
                <a:latin typeface="Arial" panose="020B0604020202020204" pitchFamily="34" charset="0"/>
                <a:cs typeface="Arial" panose="020B0604020202020204" pitchFamily="34" charset="0"/>
              </a:rPr>
              <a:t>JES (Journées de l’Enseignement Supérieur)</a:t>
            </a:r>
            <a:r>
              <a:rPr lang="fr-FR" altLang="fr-FR" dirty="0">
                <a:latin typeface="Arial" panose="020B0604020202020204" pitchFamily="34" charset="0"/>
                <a:cs typeface="Arial" panose="020B0604020202020204" pitchFamily="34" charset="0"/>
              </a:rPr>
              <a:t> </a:t>
            </a:r>
            <a:r>
              <a:rPr lang="fr-FR" altLang="fr-FR" dirty="0" smtClean="0">
                <a:latin typeface="Arial" panose="020B0604020202020204" pitchFamily="34" charset="0"/>
                <a:cs typeface="Arial" panose="020B0604020202020204" pitchFamily="34" charset="0"/>
              </a:rPr>
              <a:t>: les élèves de première et terminale seront libérés de cours pour découvrir les formations de l’enseignement supérieur</a:t>
            </a:r>
          </a:p>
          <a:p>
            <a:pPr algn="just" fontAlgn="base">
              <a:spcAft>
                <a:spcPct val="0"/>
              </a:spcAft>
              <a:buClr>
                <a:srgbClr val="FF6C1A"/>
              </a:buClr>
              <a:defRPr/>
            </a:pPr>
            <a:endParaRPr lang="fr-FR" altLang="fr-FR" dirty="0" smtClean="0">
              <a:latin typeface="Arial" panose="020B0604020202020204" pitchFamily="34" charset="0"/>
              <a:cs typeface="Arial" panose="020B0604020202020204" pitchFamily="34" charset="0"/>
            </a:endParaRPr>
          </a:p>
          <a:p>
            <a:pPr fontAlgn="base">
              <a:spcAft>
                <a:spcPts val="1200"/>
              </a:spcAft>
              <a:buClr>
                <a:srgbClr val="FF6C1A"/>
              </a:buClr>
              <a:defRPr/>
            </a:pPr>
            <a:r>
              <a:rPr lang="fr-FR" altLang="fr-FR" b="1" dirty="0">
                <a:latin typeface="Arial" panose="020B0604020202020204" pitchFamily="34" charset="0"/>
                <a:cs typeface="Arial" panose="020B0604020202020204" pitchFamily="34" charset="0"/>
              </a:rPr>
              <a:t>Le site de l’établissement : </a:t>
            </a:r>
            <a:r>
              <a:rPr lang="fr-FR" altLang="fr-FR" b="1" dirty="0">
                <a:latin typeface="Arial" panose="020B0604020202020204" pitchFamily="34" charset="0"/>
                <a:cs typeface="Arial" panose="020B0604020202020204" pitchFamily="34" charset="0"/>
                <a:hlinkClick r:id="rId4"/>
              </a:rPr>
              <a:t>Accueil de l’établissement / Pratique / Liens utiles / Orientations</a:t>
            </a:r>
            <a:endParaRPr lang="fr-FR" altLang="fr-FR" b="1" dirty="0">
              <a:latin typeface="Arial" panose="020B0604020202020204" pitchFamily="34" charset="0"/>
              <a:cs typeface="Arial" panose="020B0604020202020204" pitchFamily="34" charset="0"/>
            </a:endParaRPr>
          </a:p>
          <a:p>
            <a:pPr fontAlgn="base">
              <a:spcAft>
                <a:spcPct val="0"/>
              </a:spcAft>
              <a:buClr>
                <a:srgbClr val="FF6C1A"/>
              </a:buClr>
              <a:defRPr/>
            </a:pPr>
            <a:endParaRPr lang="fr-FR" altLang="fr-FR" dirty="0" smtClean="0">
              <a:latin typeface="Arial" panose="020B060402020202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34970512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C5F234A1-0612-EE41-A623-74ED6F254C28}"/>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464521AD-CBF9-1845-A83E-BEF66E468149}"/>
              </a:ext>
            </a:extLst>
          </p:cNvPr>
          <p:cNvSpPr>
            <a:spLocks noGrp="1"/>
          </p:cNvSpPr>
          <p:nvPr>
            <p:ph type="sldNum" sz="quarter" idx="12"/>
          </p:nvPr>
        </p:nvSpPr>
        <p:spPr/>
        <p:txBody>
          <a:bodyPr/>
          <a:lstStyle/>
          <a:p>
            <a:fld id="{733122C9-A0B9-462F-8757-0847AD287B63}" type="slidenum">
              <a:rPr lang="fr-FR" smtClean="0"/>
              <a:pPr/>
              <a:t>16</a:t>
            </a:fld>
            <a:endParaRPr lang="fr-FR" dirty="0"/>
          </a:p>
        </p:txBody>
      </p:sp>
      <p:sp>
        <p:nvSpPr>
          <p:cNvPr id="6" name="Titre 5">
            <a:extLst>
              <a:ext uri="{FF2B5EF4-FFF2-40B4-BE49-F238E27FC236}">
                <a16:creationId xmlns:a16="http://schemas.microsoft.com/office/drawing/2014/main" id="{7FF6EF07-611F-CC4A-842F-994B8E0FAAB3}"/>
              </a:ext>
            </a:extLst>
          </p:cNvPr>
          <p:cNvSpPr>
            <a:spLocks noGrp="1"/>
          </p:cNvSpPr>
          <p:nvPr>
            <p:ph type="title"/>
          </p:nvPr>
        </p:nvSpPr>
        <p:spPr/>
        <p:txBody>
          <a:bodyPr/>
          <a:lstStyle/>
          <a:p>
            <a:pPr algn="ctr"/>
            <a:r>
              <a:rPr lang="fr-FR" dirty="0" smtClean="0"/>
              <a:t> Focus Parcoursup</a:t>
            </a:r>
            <a:endParaRPr lang="fr-FR" dirty="0"/>
          </a:p>
        </p:txBody>
      </p:sp>
      <p:pic>
        <p:nvPicPr>
          <p:cNvPr id="7"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3531600" y="6128791"/>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 11" descr="Logo Lycée Officiel.jpg"/>
          <p:cNvPicPr>
            <a:picLocks noChangeAspect="1"/>
          </p:cNvPicPr>
          <p:nvPr>
            <p:custDataLst>
              <p:tags r:id="rId1"/>
            </p:custDataLst>
          </p:nvPr>
        </p:nvPicPr>
        <p:blipFill>
          <a:blip r:embed="rId4" cstate="print"/>
          <a:stretch>
            <a:fillRect/>
          </a:stretch>
        </p:blipFill>
        <p:spPr>
          <a:xfrm>
            <a:off x="7478846" y="188640"/>
            <a:ext cx="1440307" cy="782680"/>
          </a:xfrm>
          <a:prstGeom prst="rect">
            <a:avLst/>
          </a:prstGeom>
        </p:spPr>
      </p:pic>
      <p:pic>
        <p:nvPicPr>
          <p:cNvPr id="10" name="Image 6">
            <a:extLst>
              <a:ext uri="{FF2B5EF4-FFF2-40B4-BE49-F238E27FC236}">
                <a16:creationId xmlns:a16="http://schemas.microsoft.com/office/drawing/2014/main" id="{48148329-B669-C94F-9BF9-B222BFF5420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55576" y="1988840"/>
            <a:ext cx="7632848" cy="338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ZoneTexte 8">
            <a:extLst>
              <a:ext uri="{FF2B5EF4-FFF2-40B4-BE49-F238E27FC236}">
                <a16:creationId xmlns:a16="http://schemas.microsoft.com/office/drawing/2014/main" id="{D2B6EC86-1913-BA43-8FC3-A557C39C8AAA}"/>
              </a:ext>
            </a:extLst>
          </p:cNvPr>
          <p:cNvSpPr txBox="1">
            <a:spLocks noChangeArrowheads="1"/>
          </p:cNvSpPr>
          <p:nvPr/>
        </p:nvSpPr>
        <p:spPr bwMode="auto">
          <a:xfrm flipH="1">
            <a:off x="765142" y="5598679"/>
            <a:ext cx="76232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fr-FR" altLang="fr-FR" sz="1400" b="1" dirty="0">
                <a:solidFill>
                  <a:srgbClr val="EF7D05"/>
                </a:solidFill>
                <a:latin typeface="+mj-lt"/>
              </a:rPr>
              <a:t>Parcoursup.fr :</a:t>
            </a:r>
            <a:r>
              <a:rPr lang="fr-FR" altLang="fr-FR" sz="1400" dirty="0">
                <a:solidFill>
                  <a:srgbClr val="0C5076"/>
                </a:solidFill>
                <a:latin typeface="+mj-lt"/>
              </a:rPr>
              <a:t> </a:t>
            </a:r>
            <a:r>
              <a:rPr lang="fr-FR" altLang="fr-FR" sz="1400" b="1" dirty="0">
                <a:latin typeface="+mj-lt"/>
              </a:rPr>
              <a:t>plus de </a:t>
            </a:r>
            <a:r>
              <a:rPr lang="fr-FR" altLang="fr-FR" sz="1400" b="1" dirty="0" smtClean="0">
                <a:latin typeface="+mj-lt"/>
              </a:rPr>
              <a:t>23 000 formations reconnues par l’Etat</a:t>
            </a:r>
            <a:endParaRPr lang="fr-FR" altLang="fr-FR" sz="1400" dirty="0">
              <a:latin typeface="+mj-lt"/>
            </a:endParaRPr>
          </a:p>
        </p:txBody>
      </p:sp>
    </p:spTree>
    <p:extLst>
      <p:ext uri="{BB962C8B-B14F-4D97-AF65-F5344CB8AC3E}">
        <p14:creationId xmlns:p14="http://schemas.microsoft.com/office/powerpoint/2010/main" val="18959501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C5F234A1-0612-EE41-A623-74ED6F254C28}"/>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464521AD-CBF9-1845-A83E-BEF66E468149}"/>
              </a:ext>
            </a:extLst>
          </p:cNvPr>
          <p:cNvSpPr>
            <a:spLocks noGrp="1"/>
          </p:cNvSpPr>
          <p:nvPr>
            <p:ph type="sldNum" sz="quarter" idx="12"/>
          </p:nvPr>
        </p:nvSpPr>
        <p:spPr/>
        <p:txBody>
          <a:bodyPr/>
          <a:lstStyle/>
          <a:p>
            <a:fld id="{733122C9-A0B9-462F-8757-0847AD287B63}" type="slidenum">
              <a:rPr lang="fr-FR" smtClean="0"/>
              <a:pPr/>
              <a:t>17</a:t>
            </a:fld>
            <a:endParaRPr lang="fr-FR" dirty="0"/>
          </a:p>
        </p:txBody>
      </p:sp>
      <p:sp>
        <p:nvSpPr>
          <p:cNvPr id="6" name="Titre 5">
            <a:extLst>
              <a:ext uri="{FF2B5EF4-FFF2-40B4-BE49-F238E27FC236}">
                <a16:creationId xmlns:a16="http://schemas.microsoft.com/office/drawing/2014/main" id="{7FF6EF07-611F-CC4A-842F-994B8E0FAAB3}"/>
              </a:ext>
            </a:extLst>
          </p:cNvPr>
          <p:cNvSpPr>
            <a:spLocks noGrp="1"/>
          </p:cNvSpPr>
          <p:nvPr>
            <p:ph type="title"/>
          </p:nvPr>
        </p:nvSpPr>
        <p:spPr/>
        <p:txBody>
          <a:bodyPr/>
          <a:lstStyle/>
          <a:p>
            <a:pPr algn="ctr"/>
            <a:r>
              <a:rPr lang="fr-FR" dirty="0" smtClean="0"/>
              <a:t> Focus Parcoursup</a:t>
            </a:r>
            <a:endParaRPr lang="fr-FR" dirty="0"/>
          </a:p>
        </p:txBody>
      </p:sp>
      <p:pic>
        <p:nvPicPr>
          <p:cNvPr id="7" name="Image 2">
            <a:extLst>
              <a:ext uri="{FF2B5EF4-FFF2-40B4-BE49-F238E27FC236}">
                <a16:creationId xmlns:a16="http://schemas.microsoft.com/office/drawing/2014/main" id="{2C8CDD30-CB0C-F244-9025-85A6BE4A5CFE}"/>
              </a:ext>
            </a:extLst>
          </p:cNvPr>
          <p:cNvPicPr>
            <a:picLocks noChangeAspect="1"/>
          </p:cNvPicPr>
          <p:nvPr/>
        </p:nvPicPr>
        <p:blipFill rotWithShape="1">
          <a:blip r:embed="rId3">
            <a:extLst>
              <a:ext uri="{28A0092B-C50C-407E-A947-70E740481C1C}">
                <a14:useLocalDpi xmlns:a14="http://schemas.microsoft.com/office/drawing/2010/main" val="0"/>
              </a:ext>
            </a:extLst>
          </a:blip>
          <a:srcRect l="35577" t="4654" r="51154" b="90138"/>
          <a:stretch/>
        </p:blipFill>
        <p:spPr bwMode="auto">
          <a:xfrm>
            <a:off x="3531600" y="6128791"/>
            <a:ext cx="2057400" cy="43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Image 10"/>
          <p:cNvPicPr>
            <a:picLocks noChangeAspect="1"/>
          </p:cNvPicPr>
          <p:nvPr/>
        </p:nvPicPr>
        <p:blipFill>
          <a:blip r:embed="rId4"/>
          <a:stretch>
            <a:fillRect/>
          </a:stretch>
        </p:blipFill>
        <p:spPr>
          <a:xfrm>
            <a:off x="626558" y="2139293"/>
            <a:ext cx="7890882" cy="3987168"/>
          </a:xfrm>
          <a:prstGeom prst="rect">
            <a:avLst/>
          </a:prstGeom>
        </p:spPr>
      </p:pic>
      <p:pic>
        <p:nvPicPr>
          <p:cNvPr id="12" name="Image 11" descr="Logo Lycée Officiel.jpg"/>
          <p:cNvPicPr>
            <a:picLocks noChangeAspect="1"/>
          </p:cNvPicPr>
          <p:nvPr>
            <p:custDataLst>
              <p:tags r:id="rId1"/>
            </p:custDataLst>
          </p:nvPr>
        </p:nvPicPr>
        <p:blipFill>
          <a:blip r:embed="rId5" cstate="print"/>
          <a:stretch>
            <a:fillRect/>
          </a:stretch>
        </p:blipFill>
        <p:spPr>
          <a:xfrm>
            <a:off x="7478846" y="188640"/>
            <a:ext cx="1440307" cy="782680"/>
          </a:xfrm>
          <a:prstGeom prst="rect">
            <a:avLst/>
          </a:prstGeom>
        </p:spPr>
      </p:pic>
    </p:spTree>
    <p:extLst>
      <p:ext uri="{BB962C8B-B14F-4D97-AF65-F5344CB8AC3E}">
        <p14:creationId xmlns:p14="http://schemas.microsoft.com/office/powerpoint/2010/main" val="4042587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0AD298ED-0318-F24D-A21A-17C26782A081}"/>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4AA19873-34F2-7146-B5CF-3FB420BF0BD1}"/>
              </a:ext>
            </a:extLst>
          </p:cNvPr>
          <p:cNvSpPr>
            <a:spLocks noGrp="1"/>
          </p:cNvSpPr>
          <p:nvPr>
            <p:ph type="sldNum" sz="quarter" idx="12"/>
          </p:nvPr>
        </p:nvSpPr>
        <p:spPr/>
        <p:txBody>
          <a:bodyPr/>
          <a:lstStyle/>
          <a:p>
            <a:fld id="{733122C9-A0B9-462F-8757-0847AD287B63}" type="slidenum">
              <a:rPr lang="fr-FR" smtClean="0"/>
              <a:pPr/>
              <a:t>18</a:t>
            </a:fld>
            <a:endParaRPr lang="fr-FR" dirty="0"/>
          </a:p>
        </p:txBody>
      </p:sp>
      <p:sp>
        <p:nvSpPr>
          <p:cNvPr id="6" name="Titre 5">
            <a:extLst>
              <a:ext uri="{FF2B5EF4-FFF2-40B4-BE49-F238E27FC236}">
                <a16:creationId xmlns:a16="http://schemas.microsoft.com/office/drawing/2014/main" id="{DB707A9C-9FF6-FF4C-9B27-442966E9313A}"/>
              </a:ext>
            </a:extLst>
          </p:cNvPr>
          <p:cNvSpPr>
            <a:spLocks noGrp="1"/>
          </p:cNvSpPr>
          <p:nvPr>
            <p:ph type="title"/>
          </p:nvPr>
        </p:nvSpPr>
        <p:spPr/>
        <p:txBody>
          <a:bodyPr/>
          <a:lstStyle/>
          <a:p>
            <a:r>
              <a:rPr lang="fr-FR" dirty="0"/>
              <a:t>Calendrier </a:t>
            </a:r>
            <a:r>
              <a:rPr lang="fr-FR" dirty="0" smtClean="0"/>
              <a:t>(</a:t>
            </a:r>
            <a:r>
              <a:rPr lang="fr-FR" u="sng" dirty="0" smtClean="0"/>
              <a:t>indicatif</a:t>
            </a:r>
            <a:r>
              <a:rPr lang="fr-FR" dirty="0" smtClean="0"/>
              <a:t>) des conseils de classe</a:t>
            </a:r>
            <a:br>
              <a:rPr lang="fr-FR" dirty="0" smtClean="0"/>
            </a:br>
            <a:r>
              <a:rPr lang="fr-FR" dirty="0"/>
              <a:t/>
            </a:r>
            <a:br>
              <a:rPr lang="fr-FR" dirty="0"/>
            </a:br>
            <a:r>
              <a:rPr lang="fr-FR" dirty="0" smtClean="0"/>
              <a:t> 	</a:t>
            </a:r>
            <a:endParaRPr lang="fr-FR" dirty="0"/>
          </a:p>
        </p:txBody>
      </p:sp>
      <p:sp>
        <p:nvSpPr>
          <p:cNvPr id="8" name="Titre 5">
            <a:extLst>
              <a:ext uri="{FF2B5EF4-FFF2-40B4-BE49-F238E27FC236}">
                <a16:creationId xmlns:a16="http://schemas.microsoft.com/office/drawing/2014/main" id="{DB707A9C-9FF6-FF4C-9B27-442966E9313A}"/>
              </a:ext>
            </a:extLst>
          </p:cNvPr>
          <p:cNvSpPr txBox="1">
            <a:spLocks/>
          </p:cNvSpPr>
          <p:nvPr/>
        </p:nvSpPr>
        <p:spPr bwMode="gray">
          <a:xfrm>
            <a:off x="1034673" y="2420888"/>
            <a:ext cx="7569775"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marL="457200" indent="-457200">
              <a:buFont typeface="Wingdings" panose="05000000000000000000" pitchFamily="2" charset="2"/>
              <a:buChar char="q"/>
            </a:pPr>
            <a:r>
              <a:rPr lang="fr-FR" dirty="0" smtClean="0"/>
              <a:t>1</a:t>
            </a:r>
            <a:r>
              <a:rPr lang="fr-FR" baseline="30000" dirty="0" smtClean="0"/>
              <a:t>er</a:t>
            </a:r>
            <a:r>
              <a:rPr lang="fr-FR" dirty="0" smtClean="0"/>
              <a:t> semestre : </a:t>
            </a:r>
            <a:r>
              <a:rPr lang="fr-FR" dirty="0" smtClean="0"/>
              <a:t>Lundi 18 janvier 2027</a:t>
            </a:r>
            <a:r>
              <a:rPr lang="fr-FR" dirty="0" smtClean="0"/>
              <a:t/>
            </a:r>
            <a:br>
              <a:rPr lang="fr-FR" dirty="0" smtClean="0"/>
            </a:br>
            <a:r>
              <a:rPr lang="fr-FR" dirty="0" smtClean="0"/>
              <a:t/>
            </a:r>
            <a:br>
              <a:rPr lang="fr-FR" dirty="0" smtClean="0"/>
            </a:br>
            <a:r>
              <a:rPr lang="fr-FR" dirty="0" smtClean="0"/>
              <a:t> 	</a:t>
            </a:r>
            <a:endParaRPr lang="fr-FR" dirty="0"/>
          </a:p>
        </p:txBody>
      </p:sp>
      <p:sp>
        <p:nvSpPr>
          <p:cNvPr id="9" name="Titre 5">
            <a:extLst>
              <a:ext uri="{FF2B5EF4-FFF2-40B4-BE49-F238E27FC236}">
                <a16:creationId xmlns:a16="http://schemas.microsoft.com/office/drawing/2014/main" id="{DB707A9C-9FF6-FF4C-9B27-442966E9313A}"/>
              </a:ext>
            </a:extLst>
          </p:cNvPr>
          <p:cNvSpPr txBox="1">
            <a:spLocks/>
          </p:cNvSpPr>
          <p:nvPr/>
        </p:nvSpPr>
        <p:spPr bwMode="gray">
          <a:xfrm>
            <a:off x="1034672" y="3237799"/>
            <a:ext cx="7641784"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marL="457200" indent="-457200">
              <a:buFont typeface="Wingdings" panose="05000000000000000000" pitchFamily="2" charset="2"/>
              <a:buChar char="q"/>
            </a:pPr>
            <a:r>
              <a:rPr lang="fr-FR" dirty="0" smtClean="0"/>
              <a:t>2ème semestre : </a:t>
            </a:r>
            <a:r>
              <a:rPr lang="fr-FR" dirty="0" smtClean="0"/>
              <a:t>Lundi 7 juin 2027</a:t>
            </a:r>
            <a:r>
              <a:rPr lang="fr-FR" dirty="0" smtClean="0"/>
              <a:t/>
            </a:r>
            <a:br>
              <a:rPr lang="fr-FR" dirty="0" smtClean="0"/>
            </a:br>
            <a:r>
              <a:rPr lang="fr-FR" dirty="0" smtClean="0"/>
              <a:t/>
            </a:r>
            <a:br>
              <a:rPr lang="fr-FR" dirty="0" smtClean="0"/>
            </a:br>
            <a:r>
              <a:rPr lang="fr-FR" dirty="0" smtClean="0"/>
              <a:t> 	</a:t>
            </a:r>
            <a:endParaRPr lang="fr-FR" dirty="0"/>
          </a:p>
        </p:txBody>
      </p:sp>
    </p:spTree>
    <p:extLst>
      <p:ext uri="{BB962C8B-B14F-4D97-AF65-F5344CB8AC3E}">
        <p14:creationId xmlns:p14="http://schemas.microsoft.com/office/powerpoint/2010/main" val="7576437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9F19007C-610F-1646-B43F-BBA7E983CA30}"/>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FC43ED61-4C82-8349-9332-C0C1E4B6E0A5}"/>
              </a:ext>
            </a:extLst>
          </p:cNvPr>
          <p:cNvSpPr>
            <a:spLocks noGrp="1"/>
          </p:cNvSpPr>
          <p:nvPr>
            <p:ph type="sldNum" sz="quarter" idx="12"/>
          </p:nvPr>
        </p:nvSpPr>
        <p:spPr/>
        <p:txBody>
          <a:bodyPr/>
          <a:lstStyle/>
          <a:p>
            <a:fld id="{733122C9-A0B9-462F-8757-0847AD287B63}" type="slidenum">
              <a:rPr lang="fr-FR" smtClean="0"/>
              <a:pPr/>
              <a:t>19</a:t>
            </a:fld>
            <a:endParaRPr lang="fr-FR" dirty="0"/>
          </a:p>
        </p:txBody>
      </p:sp>
      <p:sp>
        <p:nvSpPr>
          <p:cNvPr id="6" name="Titre 5">
            <a:extLst>
              <a:ext uri="{FF2B5EF4-FFF2-40B4-BE49-F238E27FC236}">
                <a16:creationId xmlns:a16="http://schemas.microsoft.com/office/drawing/2014/main" id="{D5741B16-CA8D-6245-9487-ED607F36116D}"/>
              </a:ext>
            </a:extLst>
          </p:cNvPr>
          <p:cNvSpPr>
            <a:spLocks noGrp="1"/>
          </p:cNvSpPr>
          <p:nvPr>
            <p:ph type="title"/>
          </p:nvPr>
        </p:nvSpPr>
        <p:spPr>
          <a:xfrm>
            <a:off x="359999" y="1490135"/>
            <a:ext cx="8424000" cy="480000"/>
          </a:xfrm>
        </p:spPr>
        <p:txBody>
          <a:bodyPr/>
          <a:lstStyle/>
          <a:p>
            <a:pPr algn="ctr"/>
            <a:r>
              <a:rPr lang="fr-FR" dirty="0" smtClean="0">
                <a:solidFill>
                  <a:schemeClr val="bg2"/>
                </a:solidFill>
              </a:rPr>
              <a:t> </a:t>
            </a:r>
            <a:r>
              <a:rPr lang="fr-FR" dirty="0" smtClean="0">
                <a:solidFill>
                  <a:schemeClr val="bg2"/>
                </a:solidFill>
              </a:rPr>
              <a:t>POINT </a:t>
            </a:r>
            <a:r>
              <a:rPr lang="fr-FR" dirty="0" smtClean="0">
                <a:solidFill>
                  <a:schemeClr val="bg2"/>
                </a:solidFill>
              </a:rPr>
              <a:t>D’ATTENTION </a:t>
            </a:r>
            <a:r>
              <a:rPr lang="fr-FR" sz="3200" dirty="0"/>
              <a:t/>
            </a:r>
            <a:br>
              <a:rPr lang="fr-FR" sz="3200" dirty="0"/>
            </a:br>
            <a:endParaRPr lang="fr-FR" sz="3200" dirty="0"/>
          </a:p>
        </p:txBody>
      </p:sp>
      <p:pic>
        <p:nvPicPr>
          <p:cNvPr id="8" name="Image 7" descr="Logo Lycée Officiel.jpg"/>
          <p:cNvPicPr>
            <a:picLocks noChangeAspect="1"/>
          </p:cNvPicPr>
          <p:nvPr>
            <p:custDataLst>
              <p:tags r:id="rId1"/>
            </p:custDataLst>
          </p:nvPr>
        </p:nvPicPr>
        <p:blipFill>
          <a:blip r:embed="rId3" cstate="print"/>
          <a:stretch>
            <a:fillRect/>
          </a:stretch>
        </p:blipFill>
        <p:spPr>
          <a:xfrm>
            <a:off x="7478846" y="116632"/>
            <a:ext cx="1440307" cy="782680"/>
          </a:xfrm>
          <a:prstGeom prst="rect">
            <a:avLst/>
          </a:prstGeom>
        </p:spPr>
      </p:pic>
      <p:sp>
        <p:nvSpPr>
          <p:cNvPr id="9" name="Titre 5">
            <a:extLst>
              <a:ext uri="{FF2B5EF4-FFF2-40B4-BE49-F238E27FC236}">
                <a16:creationId xmlns:a16="http://schemas.microsoft.com/office/drawing/2014/main" id="{D5741B16-CA8D-6245-9487-ED607F36116D}"/>
              </a:ext>
            </a:extLst>
          </p:cNvPr>
          <p:cNvSpPr txBox="1">
            <a:spLocks/>
          </p:cNvSpPr>
          <p:nvPr/>
        </p:nvSpPr>
        <p:spPr bwMode="gray">
          <a:xfrm>
            <a:off x="359999" y="1844824"/>
            <a:ext cx="8424000" cy="480000"/>
          </a:xfrm>
          <a:prstGeom prst="rect">
            <a:avLst/>
          </a:prstGeom>
        </p:spPr>
        <p:txBody>
          <a:bodyPr vert="horz" lIns="0" tIns="0" rIns="0" bIns="0" rtlCol="0" anchor="t" anchorCtr="0">
            <a:noAutofit/>
          </a:bodyPr>
          <a:lstStyle>
            <a:lvl1pPr algn="l" defTabSz="914378" rtl="0" eaLnBrk="1" latinLnBrk="0" hangingPunct="1">
              <a:lnSpc>
                <a:spcPct val="90000"/>
              </a:lnSpc>
              <a:spcBef>
                <a:spcPct val="0"/>
              </a:spcBef>
              <a:buNone/>
              <a:defRPr sz="2550" b="1" kern="1200">
                <a:solidFill>
                  <a:schemeClr val="tx1"/>
                </a:solidFill>
                <a:latin typeface="+mj-lt"/>
                <a:ea typeface="+mj-ea"/>
                <a:cs typeface="+mj-cs"/>
              </a:defRPr>
            </a:lvl1pPr>
          </a:lstStyle>
          <a:p>
            <a:pPr algn="just">
              <a:lnSpc>
                <a:spcPct val="150000"/>
              </a:lnSpc>
            </a:pPr>
            <a:r>
              <a:rPr lang="fr-FR" dirty="0" smtClean="0"/>
              <a:t>IL EST IMPERATIF POUR TOUS LES ELEVES ET TOUS LES RESPONSABLES DE SE CONNECTER SUR LEUR COMPTE </a:t>
            </a:r>
            <a:r>
              <a:rPr lang="fr-FR" dirty="0" smtClean="0">
                <a:solidFill>
                  <a:schemeClr val="bg2"/>
                </a:solidFill>
              </a:rPr>
              <a:t>EDUCONNECT</a:t>
            </a:r>
            <a:r>
              <a:rPr lang="fr-FR" dirty="0" smtClean="0"/>
              <a:t> </a:t>
            </a:r>
            <a:r>
              <a:rPr lang="fr-FR" dirty="0" smtClean="0"/>
              <a:t>AFIN DE VERIFIER ET MODIFIER LE CAS ECHEANT L’ENSEMBLE DES DONNEES ADMINISTRATIVES VOUS CONCERNANT (NOTAMMENT L’ADRESSE MAIL). </a:t>
            </a:r>
          </a:p>
          <a:p>
            <a:pPr>
              <a:lnSpc>
                <a:spcPct val="100000"/>
              </a:lnSpc>
            </a:pPr>
            <a:r>
              <a:rPr lang="fr-FR" dirty="0" smtClean="0"/>
              <a:t>Ce sont ces données qui alimentent nos propres systèmes d’information. </a:t>
            </a:r>
            <a:br>
              <a:rPr lang="fr-FR" dirty="0" smtClean="0"/>
            </a:br>
            <a:endParaRPr lang="fr-FR" dirty="0"/>
          </a:p>
        </p:txBody>
      </p:sp>
    </p:spTree>
    <p:extLst>
      <p:ext uri="{BB962C8B-B14F-4D97-AF65-F5344CB8AC3E}">
        <p14:creationId xmlns:p14="http://schemas.microsoft.com/office/powerpoint/2010/main" val="150490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pied de page 2">
            <a:extLst>
              <a:ext uri="{FF2B5EF4-FFF2-40B4-BE49-F238E27FC236}">
                <a16:creationId xmlns:a16="http://schemas.microsoft.com/office/drawing/2014/main" id="{499E0AE0-B146-C340-9512-0041F800A754}"/>
              </a:ext>
            </a:extLst>
          </p:cNvPr>
          <p:cNvSpPr>
            <a:spLocks noGrp="1"/>
          </p:cNvSpPr>
          <p:nvPr>
            <p:ph type="ftr" sz="quarter" idx="11"/>
          </p:nvPr>
        </p:nvSpPr>
        <p:spPr/>
        <p:txBody>
          <a:bodyPr/>
          <a:lstStyle/>
          <a:p>
            <a:r>
              <a:rPr lang="fr-FR" smtClean="0"/>
              <a:t>Septembre 2026</a:t>
            </a:r>
            <a:endParaRPr lang="fr-FR" dirty="0"/>
          </a:p>
        </p:txBody>
      </p:sp>
      <p:sp>
        <p:nvSpPr>
          <p:cNvPr id="4" name="Espace réservé du numéro de diapositive 3">
            <a:extLst>
              <a:ext uri="{FF2B5EF4-FFF2-40B4-BE49-F238E27FC236}">
                <a16:creationId xmlns:a16="http://schemas.microsoft.com/office/drawing/2014/main" id="{960BE9D2-DC1B-4C4B-8C5A-F3D0F8DF92F2}"/>
              </a:ext>
            </a:extLst>
          </p:cNvPr>
          <p:cNvSpPr>
            <a:spLocks noGrp="1"/>
          </p:cNvSpPr>
          <p:nvPr>
            <p:ph type="sldNum" sz="quarter" idx="12"/>
          </p:nvPr>
        </p:nvSpPr>
        <p:spPr/>
        <p:txBody>
          <a:bodyPr/>
          <a:lstStyle/>
          <a:p>
            <a:fld id="{733122C9-A0B9-462F-8757-0847AD287B63}" type="slidenum">
              <a:rPr lang="fr-FR" smtClean="0"/>
              <a:pPr/>
              <a:t>20</a:t>
            </a:fld>
            <a:endParaRPr lang="fr-FR" dirty="0"/>
          </a:p>
        </p:txBody>
      </p:sp>
    </p:spTree>
    <p:extLst>
      <p:ext uri="{BB962C8B-B14F-4D97-AF65-F5344CB8AC3E}">
        <p14:creationId xmlns:p14="http://schemas.microsoft.com/office/powerpoint/2010/main" val="419306703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5"/>
</p:tagLst>
</file>

<file path=ppt/tags/tag2.xml><?xml version="1.0" encoding="utf-8"?>
<p:tagLst xmlns:a="http://schemas.openxmlformats.org/drawingml/2006/main" xmlns:r="http://schemas.openxmlformats.org/officeDocument/2006/relationships" xmlns:p="http://schemas.openxmlformats.org/presentationml/2006/main">
  <p:tag name="NUM" val="5"/>
</p:tagLst>
</file>

<file path=ppt/tags/tag3.xml><?xml version="1.0" encoding="utf-8"?>
<p:tagLst xmlns:a="http://schemas.openxmlformats.org/drawingml/2006/main" xmlns:r="http://schemas.openxmlformats.org/officeDocument/2006/relationships" xmlns:p="http://schemas.openxmlformats.org/presentationml/2006/main">
  <p:tag name="NUM" val="5"/>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5"/>
</p:tagLst>
</file>

<file path=ppt/tags/tag7.xml><?xml version="1.0" encoding="utf-8"?>
<p:tagLst xmlns:a="http://schemas.openxmlformats.org/drawingml/2006/main" xmlns:r="http://schemas.openxmlformats.org/officeDocument/2006/relationships" xmlns:p="http://schemas.openxmlformats.org/presentationml/2006/main">
  <p:tag name="NUM" val="5"/>
</p:tagLst>
</file>

<file path=ppt/tags/tag8.xml><?xml version="1.0" encoding="utf-8"?>
<p:tagLst xmlns:a="http://schemas.openxmlformats.org/drawingml/2006/main" xmlns:r="http://schemas.openxmlformats.org/officeDocument/2006/relationships" xmlns:p="http://schemas.openxmlformats.org/presentationml/2006/main">
  <p:tag name="NUM" val="5"/>
</p:tagLst>
</file>

<file path=ppt/tags/tag9.xml><?xml version="1.0" encoding="utf-8"?>
<p:tagLst xmlns:a="http://schemas.openxmlformats.org/drawingml/2006/main" xmlns:r="http://schemas.openxmlformats.org/officeDocument/2006/relationships" xmlns:p="http://schemas.openxmlformats.org/presentationml/2006/main">
  <p:tag name="NUM" val="5"/>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5"/>
</p:tagLst>
</file>

<file path=ppt/tags/tag13.xml><?xml version="1.0" encoding="utf-8"?>
<p:tagLst xmlns:a="http://schemas.openxmlformats.org/drawingml/2006/main" xmlns:r="http://schemas.openxmlformats.org/officeDocument/2006/relationships" xmlns:p="http://schemas.openxmlformats.org/presentationml/2006/main">
  <p:tag name="NUM" val="5"/>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73AB55E0CC5DA459F57F5A42893F46A005A087D358B12CA4E82A8A8BA9B8A8CF200D3544DBFAD4F664AA25DF68E6D1F0A9E00689F2856DFEDCE40890FDCED81A7DFC9005D57C802836FCB44B44B7372FB2B7972" ma:contentTypeVersion="2" ma:contentTypeDescription="Crée un document." ma:contentTypeScope="" ma:versionID="5a60f89c127121cb1fddd53ae7c254b1">
  <xsd:schema xmlns:xsd="http://www.w3.org/2001/XMLSchema" xmlns:xs="http://www.w3.org/2001/XMLSchema" xmlns:p="http://schemas.microsoft.com/office/2006/metadata/properties" xmlns:ns2="2c7ddd52-0a06-43b1-a35c-dcb15ea2e3f4" targetNamespace="http://schemas.microsoft.com/office/2006/metadata/properties" ma:root="true" ma:fieldsID="d5f738a9b3eb3c0a5db9868b5f12e787" ns2:_="">
    <xsd:import namespace="2c7ddd52-0a06-43b1-a35c-dcb15ea2e3f4"/>
    <xsd:element name="properties">
      <xsd:complexType>
        <xsd:sequence>
          <xsd:element name="documentManagement">
            <xsd:complexType>
              <xsd:all>
                <xsd:element ref="ns2:Descripti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ddd52-0a06-43b1-a35c-dcb15ea2e3f4" elementFormDefault="qualified">
    <xsd:import namespace="http://schemas.microsoft.com/office/2006/documentManagement/types"/>
    <xsd:import namespace="http://schemas.microsoft.com/office/infopath/2007/PartnerControls"/>
    <xsd:element name="Description0" ma:index="8" nillable="true" ma:displayName="Description" ma:description="Description du document" ma:internalName="Description0">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ma:readOnly="true"/>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escription0 xmlns="2c7ddd52-0a06-43b1-a35c-dcb15ea2e3f4">Gabarit powerpoint MENJS</Description0>
  </documentManagement>
</p:properties>
</file>

<file path=customXml/itemProps1.xml><?xml version="1.0" encoding="utf-8"?>
<ds:datastoreItem xmlns:ds="http://schemas.openxmlformats.org/officeDocument/2006/customXml" ds:itemID="{4D416C5A-7AEB-4464-B116-D5E8F5627C91}">
  <ds:schemaRefs>
    <ds:schemaRef ds:uri="http://schemas.microsoft.com/sharepoint/v3/contenttype/forms"/>
  </ds:schemaRefs>
</ds:datastoreItem>
</file>

<file path=customXml/itemProps2.xml><?xml version="1.0" encoding="utf-8"?>
<ds:datastoreItem xmlns:ds="http://schemas.openxmlformats.org/officeDocument/2006/customXml" ds:itemID="{8372BEA4-A762-4CC8-ADD6-932E44D609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ddd52-0a06-43b1-a35c-dcb15ea2e3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4B279A5-87A2-445D-95C3-916EB9C5F0E3}">
  <ds:schemaRef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http://purl.org/dc/terms/"/>
    <ds:schemaRef ds:uri="http://purl.org/dc/elements/1.1/"/>
    <ds:schemaRef ds:uri="2c7ddd52-0a06-43b1-a35c-dcb15ea2e3f4"/>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MINISTÈRIEL</Template>
  <TotalTime>2070</TotalTime>
  <Words>864</Words>
  <Application>Microsoft Office PowerPoint</Application>
  <PresentationFormat>Affichage à l'écran (4:3)</PresentationFormat>
  <Paragraphs>172</Paragraphs>
  <Slides>20</Slides>
  <Notes>0</Notes>
  <HiddenSlides>2</HiddenSlides>
  <MMClips>0</MMClips>
  <ScaleCrop>false</ScaleCrop>
  <HeadingPairs>
    <vt:vector size="6" baseType="variant">
      <vt:variant>
        <vt:lpstr>Polices utilisées</vt:lpstr>
      </vt:variant>
      <vt:variant>
        <vt:i4>7</vt:i4>
      </vt:variant>
      <vt:variant>
        <vt:lpstr>Thème</vt:lpstr>
      </vt:variant>
      <vt:variant>
        <vt:i4>3</vt:i4>
      </vt:variant>
      <vt:variant>
        <vt:lpstr>Titres des diapositives</vt:lpstr>
      </vt:variant>
      <vt:variant>
        <vt:i4>20</vt:i4>
      </vt:variant>
    </vt:vector>
  </HeadingPairs>
  <TitlesOfParts>
    <vt:vector size="30" baseType="lpstr">
      <vt:lpstr>Arial</vt:lpstr>
      <vt:lpstr>Arial Black</vt:lpstr>
      <vt:lpstr>Calibri</vt:lpstr>
      <vt:lpstr>Calibri Light</vt:lpstr>
      <vt:lpstr>Police système Courant</vt:lpstr>
      <vt:lpstr>Roboto</vt:lpstr>
      <vt:lpstr>Wingdings</vt:lpstr>
      <vt:lpstr>MINISTÈRIEL</vt:lpstr>
      <vt:lpstr>1_Conception personnalisée</vt:lpstr>
      <vt:lpstr>Conception personnalisée</vt:lpstr>
      <vt:lpstr>Présentation PowerPoint</vt:lpstr>
      <vt:lpstr>Composition de la note du bac </vt:lpstr>
      <vt:lpstr>Composition de la note du bac </vt:lpstr>
      <vt:lpstr>Aménagements aux examens </vt:lpstr>
      <vt:lpstr>Le contrôle continu</vt:lpstr>
      <vt:lpstr>Absence des élèves aux évaluations</vt:lpstr>
      <vt:lpstr>Absence des élèves aux évaluations</vt:lpstr>
      <vt:lpstr>Livret scolaire et contrôle continu</vt:lpstr>
      <vt:lpstr>Enseignement de spécialité suivi  uniquement en première</vt:lpstr>
      <vt:lpstr>Focus sur les épreuves anticipées de première</vt:lpstr>
      <vt:lpstr>Focus sur les épreuves anticipées de première</vt:lpstr>
      <vt:lpstr>Focus sur les épreuves anticipées de première</vt:lpstr>
      <vt:lpstr>Focus sur les épreuves anticipées de première</vt:lpstr>
      <vt:lpstr>Ressources pour l’orientation  </vt:lpstr>
      <vt:lpstr>Ressources pour l’orientation  </vt:lpstr>
      <vt:lpstr> Focus Parcoursup</vt:lpstr>
      <vt:lpstr> Focus Parcoursup</vt:lpstr>
      <vt:lpstr>Calendrier (indicatif) des conseils de classe    </vt:lpstr>
      <vt:lpstr> POINT D’ATTENTION  </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Cyril Graviere</cp:lastModifiedBy>
  <cp:revision>117</cp:revision>
  <dcterms:created xsi:type="dcterms:W3CDTF">2020-03-05T15:21:24Z</dcterms:created>
  <dcterms:modified xsi:type="dcterms:W3CDTF">2026-09-07T14:11:15Z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0x010100873AB55E0CC5DA459F57F5A42893F46A005A087D358B12CA4E82A8A8BA9B8A8CF200D3544DBFAD4F664AA25DF68E6D1F0A9E00689F2856DFEDCE40890FDCED81A7DFC9005D57C802836FCB44B44B7372FB2B7972</vt:lpwstr>
  </property>
</Properties>
</file>